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0"/>
  </p:notesMasterIdLst>
  <p:sldIdLst>
    <p:sldId id="259" r:id="rId2"/>
    <p:sldId id="290" r:id="rId3"/>
    <p:sldId id="284" r:id="rId4"/>
    <p:sldId id="285" r:id="rId5"/>
    <p:sldId id="286" r:id="rId6"/>
    <p:sldId id="287" r:id="rId7"/>
    <p:sldId id="288" r:id="rId8"/>
    <p:sldId id="261" r:id="rId9"/>
    <p:sldId id="262" r:id="rId10"/>
    <p:sldId id="263" r:id="rId11"/>
    <p:sldId id="264" r:id="rId12"/>
    <p:sldId id="265" r:id="rId13"/>
    <p:sldId id="266" r:id="rId14"/>
    <p:sldId id="267" r:id="rId15"/>
    <p:sldId id="268" r:id="rId16"/>
    <p:sldId id="269" r:id="rId17"/>
    <p:sldId id="270" r:id="rId18"/>
    <p:sldId id="289" r:id="rId19"/>
    <p:sldId id="271" r:id="rId20"/>
    <p:sldId id="272" r:id="rId21"/>
    <p:sldId id="273" r:id="rId22"/>
    <p:sldId id="274" r:id="rId23"/>
    <p:sldId id="275" r:id="rId24"/>
    <p:sldId id="276" r:id="rId25"/>
    <p:sldId id="277" r:id="rId26"/>
    <p:sldId id="278" r:id="rId27"/>
    <p:sldId id="280" r:id="rId28"/>
    <p:sldId id="283" r:id="rId29"/>
  </p:sldIdLst>
  <p:sldSz cx="9144000" cy="5143500" type="screen16x9"/>
  <p:notesSz cx="6858000" cy="9144000"/>
  <p:embeddedFontLst>
    <p:embeddedFont>
      <p:font typeface="Bebas Neue" panose="020B0606020202050201" pitchFamily="34" charset="0"/>
      <p:regular r:id="rId31"/>
    </p:embeddedFont>
    <p:embeddedFont>
      <p:font typeface="Helvetica Neue Light" panose="020B0604020202020204" charset="0"/>
      <p:regular r:id="rId32"/>
      <p:bold r:id="rId33"/>
      <p:italic r:id="rId34"/>
      <p:boldItalic r:id="rId35"/>
    </p:embeddedFont>
    <p:embeddedFont>
      <p:font typeface="Lato" panose="020F0502020204030203" pitchFamily="34"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
      <p:font typeface="Montserrat Black" panose="00000A00000000000000" pitchFamily="2" charset="0"/>
      <p:bold r:id="rId44"/>
      <p:boldItalic r:id="rId45"/>
    </p:embeddedFont>
    <p:embeddedFont>
      <p:font typeface="Montserrat Medium" panose="00000600000000000000" pitchFamily="2" charset="0"/>
      <p:regular r:id="rId46"/>
      <p:bold r:id="rId47"/>
      <p:italic r:id="rId48"/>
      <p:boldItalic r:id="rId49"/>
    </p:embeddedFont>
    <p:embeddedFont>
      <p:font typeface="Proxima Nova" panose="020B0604020202020204" charset="0"/>
      <p:regular r:id="rId50"/>
      <p:bold r:id="rId51"/>
      <p:italic r:id="rId52"/>
      <p:boldItalic r:id="rId53"/>
    </p:embeddedFont>
    <p:embeddedFont>
      <p:font typeface="Raleway" pitchFamily="2" charset="0"/>
      <p:regular r:id="rId54"/>
      <p:bold r:id="rId55"/>
      <p:italic r:id="rId56"/>
      <p:boldItalic r:id="rId57"/>
    </p:embeddedFont>
    <p:embeddedFont>
      <p:font typeface="Roboto" panose="02000000000000000000" pitchFamily="2" charset="0"/>
      <p:regular r:id="rId58"/>
      <p:bold r:id="rId59"/>
      <p:italic r:id="rId60"/>
      <p:boldItalic r:id="rId61"/>
    </p:embeddedFont>
    <p:embeddedFont>
      <p:font typeface="Roboto Light" panose="02000000000000000000" pitchFamily="2" charset="0"/>
      <p:regular r:id="rId62"/>
      <p:bold r:id="rId63"/>
      <p:italic r:id="rId64"/>
      <p:boldItalic r:id="rId65"/>
    </p:embeddedFont>
    <p:embeddedFont>
      <p:font typeface="Roboto Medium" panose="02000000000000000000" pitchFamily="2" charset="0"/>
      <p:regular r:id="rId66"/>
      <p:bold r:id="rId67"/>
      <p:italic r:id="rId68"/>
      <p:boldItalic r:id="rId69"/>
    </p:embeddedFont>
    <p:embeddedFont>
      <p:font typeface="Roboto Thin" panose="02000000000000000000" pitchFamily="2" charset="0"/>
      <p:regular r:id="rId70"/>
      <p:bold r:id="rId71"/>
      <p:italic r:id="rId72"/>
      <p:boldItalic r:id="rId73"/>
    </p:embeddedFont>
    <p:embeddedFont>
      <p:font typeface="Tahoma" panose="020B0604030504040204" pitchFamily="34" charset="0"/>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font" Target="fonts/font33.fntdata"/><Relationship Id="rId68" Type="http://schemas.openxmlformats.org/officeDocument/2006/relationships/font" Target="fonts/font38.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4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66" Type="http://schemas.openxmlformats.org/officeDocument/2006/relationships/font" Target="fonts/font36.fntdata"/><Relationship Id="rId74" Type="http://schemas.openxmlformats.org/officeDocument/2006/relationships/font" Target="fonts/font44.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font" Target="fonts/font30.fntdata"/><Relationship Id="rId65" Type="http://schemas.openxmlformats.org/officeDocument/2006/relationships/font" Target="fonts/font35.fntdata"/><Relationship Id="rId73" Type="http://schemas.openxmlformats.org/officeDocument/2006/relationships/font" Target="fonts/font43.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openxmlformats.org/officeDocument/2006/relationships/font" Target="fonts/font34.fntdata"/><Relationship Id="rId69" Type="http://schemas.openxmlformats.org/officeDocument/2006/relationships/font" Target="fonts/font39.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1.fntdata"/><Relationship Id="rId72" Type="http://schemas.openxmlformats.org/officeDocument/2006/relationships/font" Target="fonts/font4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font" Target="fonts/font29.fntdata"/><Relationship Id="rId67" Type="http://schemas.openxmlformats.org/officeDocument/2006/relationships/font" Target="fonts/font37.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font" Target="fonts/font32.fntdata"/><Relationship Id="rId70" Type="http://schemas.openxmlformats.org/officeDocument/2006/relationships/font" Target="fonts/font40.fntdata"/><Relationship Id="rId75" Type="http://schemas.openxmlformats.org/officeDocument/2006/relationships/font" Target="fonts/font4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5252a77be5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5252a77be5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5252a77be5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25252a77be5_0_74:notes"/>
          <p:cNvSpPr txBox="1">
            <a:spLocks noGrp="1"/>
          </p:cNvSpPr>
          <p:nvPr>
            <p:ph type="body" idx="1"/>
          </p:nvPr>
        </p:nvSpPr>
        <p:spPr>
          <a:xfrm>
            <a:off x="685799" y="4400550"/>
            <a:ext cx="5486400" cy="36006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Clr>
                <a:schemeClr val="dk1"/>
              </a:buClr>
              <a:buFont typeface="Calibri"/>
              <a:buNone/>
            </a:pPr>
            <a:r>
              <a:rPr lang="en" sz="1400" b="1"/>
              <a:t>Jen/Ryan</a:t>
            </a:r>
            <a:endParaRPr sz="1400" b="1"/>
          </a:p>
          <a:p>
            <a:pPr marL="0" marR="0" lvl="0" indent="0" algn="l" rtl="0">
              <a:spcBef>
                <a:spcPts val="0"/>
              </a:spcBef>
              <a:spcAft>
                <a:spcPts val="0"/>
              </a:spcAft>
              <a:buClr>
                <a:schemeClr val="dk1"/>
              </a:buClr>
              <a:buFont typeface="Calibri"/>
              <a:buNone/>
            </a:pPr>
            <a:endParaRPr sz="1400" b="1"/>
          </a:p>
          <a:p>
            <a:pPr marL="0" marR="0" lvl="0" indent="0" algn="l" rtl="0">
              <a:spcBef>
                <a:spcPts val="0"/>
              </a:spcBef>
              <a:spcAft>
                <a:spcPts val="0"/>
              </a:spcAft>
              <a:buClr>
                <a:schemeClr val="dk1"/>
              </a:buClr>
              <a:buFont typeface="Calibri"/>
              <a:buNone/>
            </a:pPr>
            <a:r>
              <a:rPr lang="en" sz="1400" b="1"/>
              <a:t>2nd edition focuses more on equity and inclusion and closing gaps in participation on campus</a:t>
            </a:r>
            <a:endParaRPr sz="1400" b="1"/>
          </a:p>
        </p:txBody>
      </p:sp>
      <p:sp>
        <p:nvSpPr>
          <p:cNvPr id="444" name="Google Shape;444;g25252a77be5_0_74:notes"/>
          <p:cNvSpPr txBox="1">
            <a:spLocks noGrp="1"/>
          </p:cNvSpPr>
          <p:nvPr>
            <p:ph type="sldNum" idx="12"/>
          </p:nvPr>
        </p:nvSpPr>
        <p:spPr>
          <a:xfrm>
            <a:off x="3884612"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5252a77be5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25252a77be5_0_81:notes"/>
          <p:cNvSpPr txBox="1">
            <a:spLocks noGrp="1"/>
          </p:cNvSpPr>
          <p:nvPr>
            <p:ph type="body" idx="1"/>
          </p:nvPr>
        </p:nvSpPr>
        <p:spPr>
          <a:xfrm>
            <a:off x="685799"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50000"/>
              </a:lnSpc>
              <a:spcBef>
                <a:spcPts val="0"/>
              </a:spcBef>
              <a:spcAft>
                <a:spcPts val="0"/>
              </a:spcAft>
              <a:buClr>
                <a:schemeClr val="dk1"/>
              </a:buClr>
              <a:buSzPts val="1100"/>
              <a:buFont typeface="Arial"/>
              <a:buNone/>
            </a:pPr>
            <a:r>
              <a:rPr lang="en" sz="1400"/>
              <a:t>Cat - General overview. </a:t>
            </a:r>
            <a:endParaRPr sz="1400"/>
          </a:p>
        </p:txBody>
      </p:sp>
      <p:sp>
        <p:nvSpPr>
          <p:cNvPr id="452" name="Google Shape;452;g25252a77be5_0_81:notes"/>
          <p:cNvSpPr txBox="1">
            <a:spLocks noGrp="1"/>
          </p:cNvSpPr>
          <p:nvPr>
            <p:ph type="sldNum" idx="12"/>
          </p:nvPr>
        </p:nvSpPr>
        <p:spPr>
          <a:xfrm>
            <a:off x="3884612"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5252a77be5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25252a77be5_0_128:notes"/>
          <p:cNvSpPr txBox="1">
            <a:spLocks noGrp="1"/>
          </p:cNvSpPr>
          <p:nvPr>
            <p:ph type="body" idx="1"/>
          </p:nvPr>
        </p:nvSpPr>
        <p:spPr>
          <a:xfrm>
            <a:off x="685799" y="4400550"/>
            <a:ext cx="5486400" cy="360060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Clr>
                <a:schemeClr val="dk1"/>
              </a:buClr>
              <a:buFont typeface="Calibri"/>
              <a:buNone/>
            </a:pPr>
            <a:r>
              <a:rPr lang="en" sz="1400" b="1"/>
              <a:t>Cat</a:t>
            </a:r>
            <a:endParaRPr sz="1400" b="1"/>
          </a:p>
          <a:p>
            <a:pPr marL="0" marR="0" lvl="0" indent="0" algn="l" rtl="0">
              <a:spcBef>
                <a:spcPts val="0"/>
              </a:spcBef>
              <a:spcAft>
                <a:spcPts val="0"/>
              </a:spcAft>
              <a:buClr>
                <a:schemeClr val="dk1"/>
              </a:buClr>
              <a:buFont typeface="Calibri"/>
              <a:buNone/>
            </a:pPr>
            <a:endParaRPr sz="1400" b="1"/>
          </a:p>
          <a:p>
            <a:pPr marL="0" marR="0" lvl="0" indent="0" algn="l" rtl="0">
              <a:spcBef>
                <a:spcPts val="0"/>
              </a:spcBef>
              <a:spcAft>
                <a:spcPts val="0"/>
              </a:spcAft>
              <a:buClr>
                <a:schemeClr val="dk1"/>
              </a:buClr>
              <a:buFont typeface="Calibri"/>
              <a:buNone/>
            </a:pPr>
            <a:r>
              <a:rPr lang="en" sz="1400" b="1"/>
              <a:t>Definitions, guiding questions, past webinars </a:t>
            </a:r>
            <a:endParaRPr sz="1400" b="1"/>
          </a:p>
        </p:txBody>
      </p:sp>
      <p:sp>
        <p:nvSpPr>
          <p:cNvPr id="500" name="Google Shape;500;g25252a77be5_0_128:notes"/>
          <p:cNvSpPr txBox="1">
            <a:spLocks noGrp="1"/>
          </p:cNvSpPr>
          <p:nvPr>
            <p:ph type="sldNum" idx="12"/>
          </p:nvPr>
        </p:nvSpPr>
        <p:spPr>
          <a:xfrm>
            <a:off x="3884612"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d20f03f4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d20f03f4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d20f03f4b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d20f03f4b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5252a77be5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5252a77be5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5252a77be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25252a77be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d20f03f4b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d20f03f4b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d20f03f4b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d20f03f4b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0616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d20f03f4b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d20f03f4b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5252a77be5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5252a77be5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4880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d20f03f4b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d20f03f4b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d20f03f4b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2d20f03f4b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dc33f77e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dc33f77e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dc33f77e7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dc33f77e7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d20f03f4b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d20f03f4b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d20f03f4b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d20f03f4b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d20f03f4b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2d20f03f4b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bc1bd8b499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bc1bd8b49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dda2437c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dda2437c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5252a77be5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5252a77be5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05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5252a77be5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5252a77be5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88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5252a77be5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5252a77be5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120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5252a77be5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5252a77be5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74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5252a77be5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5252a77be5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5252a77be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5252a77be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5252a77be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5252a77be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21647"/>
              </a:buClr>
              <a:buSzPts val="2800"/>
              <a:buFont typeface="Proxima Nova"/>
              <a:buNone/>
              <a:defRPr b="1">
                <a:solidFill>
                  <a:srgbClr val="121647"/>
                </a:solidFill>
                <a:latin typeface="Proxima Nova"/>
                <a:ea typeface="Proxima Nova"/>
                <a:cs typeface="Proxima Nova"/>
                <a:sym typeface="Proxima Nova"/>
              </a:defRPr>
            </a:lvl1pPr>
            <a:lvl2pPr lvl="1" algn="l">
              <a:lnSpc>
                <a:spcPct val="100000"/>
              </a:lnSpc>
              <a:spcBef>
                <a:spcPts val="0"/>
              </a:spcBef>
              <a:spcAft>
                <a:spcPts val="0"/>
              </a:spcAft>
              <a:buSzPts val="2800"/>
              <a:buFont typeface="Proxima Nova"/>
              <a:buNone/>
              <a:defRPr>
                <a:latin typeface="Proxima Nova"/>
                <a:ea typeface="Proxima Nova"/>
                <a:cs typeface="Proxima Nova"/>
                <a:sym typeface="Proxima Nova"/>
              </a:defRPr>
            </a:lvl2pPr>
            <a:lvl3pPr lvl="2" algn="l">
              <a:lnSpc>
                <a:spcPct val="100000"/>
              </a:lnSpc>
              <a:spcBef>
                <a:spcPts val="0"/>
              </a:spcBef>
              <a:spcAft>
                <a:spcPts val="0"/>
              </a:spcAft>
              <a:buSzPts val="2800"/>
              <a:buFont typeface="Proxima Nova"/>
              <a:buNone/>
              <a:defRPr>
                <a:latin typeface="Proxima Nova"/>
                <a:ea typeface="Proxima Nova"/>
                <a:cs typeface="Proxima Nova"/>
                <a:sym typeface="Proxima Nova"/>
              </a:defRPr>
            </a:lvl3pPr>
            <a:lvl4pPr lvl="3" algn="l">
              <a:lnSpc>
                <a:spcPct val="100000"/>
              </a:lnSpc>
              <a:spcBef>
                <a:spcPts val="0"/>
              </a:spcBef>
              <a:spcAft>
                <a:spcPts val="0"/>
              </a:spcAft>
              <a:buSzPts val="2800"/>
              <a:buFont typeface="Proxima Nova"/>
              <a:buNone/>
              <a:defRPr>
                <a:latin typeface="Proxima Nova"/>
                <a:ea typeface="Proxima Nova"/>
                <a:cs typeface="Proxima Nova"/>
                <a:sym typeface="Proxima Nova"/>
              </a:defRPr>
            </a:lvl4pPr>
            <a:lvl5pPr lvl="4" algn="l">
              <a:lnSpc>
                <a:spcPct val="100000"/>
              </a:lnSpc>
              <a:spcBef>
                <a:spcPts val="0"/>
              </a:spcBef>
              <a:spcAft>
                <a:spcPts val="0"/>
              </a:spcAft>
              <a:buSzPts val="2800"/>
              <a:buFont typeface="Proxima Nova"/>
              <a:buNone/>
              <a:defRPr>
                <a:latin typeface="Proxima Nova"/>
                <a:ea typeface="Proxima Nova"/>
                <a:cs typeface="Proxima Nova"/>
                <a:sym typeface="Proxima Nova"/>
              </a:defRPr>
            </a:lvl5pPr>
            <a:lvl6pPr lvl="5" algn="l">
              <a:lnSpc>
                <a:spcPct val="100000"/>
              </a:lnSpc>
              <a:spcBef>
                <a:spcPts val="0"/>
              </a:spcBef>
              <a:spcAft>
                <a:spcPts val="0"/>
              </a:spcAft>
              <a:buSzPts val="2800"/>
              <a:buFont typeface="Proxima Nova"/>
              <a:buNone/>
              <a:defRPr>
                <a:latin typeface="Proxima Nova"/>
                <a:ea typeface="Proxima Nova"/>
                <a:cs typeface="Proxima Nova"/>
                <a:sym typeface="Proxima Nova"/>
              </a:defRPr>
            </a:lvl6pPr>
            <a:lvl7pPr lvl="6" algn="l">
              <a:lnSpc>
                <a:spcPct val="100000"/>
              </a:lnSpc>
              <a:spcBef>
                <a:spcPts val="0"/>
              </a:spcBef>
              <a:spcAft>
                <a:spcPts val="0"/>
              </a:spcAft>
              <a:buSzPts val="2800"/>
              <a:buFont typeface="Proxima Nova"/>
              <a:buNone/>
              <a:defRPr>
                <a:latin typeface="Proxima Nova"/>
                <a:ea typeface="Proxima Nova"/>
                <a:cs typeface="Proxima Nova"/>
                <a:sym typeface="Proxima Nova"/>
              </a:defRPr>
            </a:lvl7pPr>
            <a:lvl8pPr lvl="7" algn="l">
              <a:lnSpc>
                <a:spcPct val="100000"/>
              </a:lnSpc>
              <a:spcBef>
                <a:spcPts val="0"/>
              </a:spcBef>
              <a:spcAft>
                <a:spcPts val="0"/>
              </a:spcAft>
              <a:buSzPts val="2800"/>
              <a:buFont typeface="Proxima Nova"/>
              <a:buNone/>
              <a:defRPr>
                <a:latin typeface="Proxima Nova"/>
                <a:ea typeface="Proxima Nova"/>
                <a:cs typeface="Proxima Nova"/>
                <a:sym typeface="Proxima Nova"/>
              </a:defRPr>
            </a:lvl8pPr>
            <a:lvl9pPr lvl="8" algn="l">
              <a:lnSpc>
                <a:spcPct val="100000"/>
              </a:lnSpc>
              <a:spcBef>
                <a:spcPts val="0"/>
              </a:spcBef>
              <a:spcAft>
                <a:spcPts val="0"/>
              </a:spcAft>
              <a:buSzPts val="2800"/>
              <a:buFont typeface="Proxima Nova"/>
              <a:buNone/>
              <a:defRPr>
                <a:latin typeface="Proxima Nova"/>
                <a:ea typeface="Proxima Nova"/>
                <a:cs typeface="Proxima Nova"/>
                <a:sym typeface="Proxima Nova"/>
              </a:defRPr>
            </a:lvl9pPr>
          </a:lstStyle>
          <a:p>
            <a:endParaRPr/>
          </a:p>
        </p:txBody>
      </p:sp>
      <p:sp>
        <p:nvSpPr>
          <p:cNvPr id="15" name="Google Shape;15;p2"/>
          <p:cNvSpPr txBox="1">
            <a:spLocks noGrp="1"/>
          </p:cNvSpPr>
          <p:nvPr>
            <p:ph type="body" idx="1"/>
          </p:nvPr>
        </p:nvSpPr>
        <p:spPr>
          <a:xfrm>
            <a:off x="235500" y="10762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Font typeface="Proxima Nova"/>
              <a:buChar char="●"/>
              <a:defRPr>
                <a:latin typeface="Proxima Nova"/>
                <a:ea typeface="Proxima Nova"/>
                <a:cs typeface="Proxima Nova"/>
                <a:sym typeface="Proxima Nova"/>
              </a:defRPr>
            </a:lvl1pPr>
            <a:lvl2pPr marL="914400" lvl="1" indent="-317500" algn="l">
              <a:lnSpc>
                <a:spcPct val="100000"/>
              </a:lnSpc>
              <a:spcBef>
                <a:spcPts val="1600"/>
              </a:spcBef>
              <a:spcAft>
                <a:spcPts val="0"/>
              </a:spcAft>
              <a:buSzPts val="1400"/>
              <a:buFont typeface="Proxima Nova"/>
              <a:buChar char="○"/>
              <a:defRPr>
                <a:latin typeface="Proxima Nova"/>
                <a:ea typeface="Proxima Nova"/>
                <a:cs typeface="Proxima Nova"/>
                <a:sym typeface="Proxima Nova"/>
              </a:defRPr>
            </a:lvl2pPr>
            <a:lvl3pPr marL="1371600" lvl="2" indent="-317500" algn="l">
              <a:lnSpc>
                <a:spcPct val="100000"/>
              </a:lnSpc>
              <a:spcBef>
                <a:spcPts val="1600"/>
              </a:spcBef>
              <a:spcAft>
                <a:spcPts val="0"/>
              </a:spcAft>
              <a:buSzPts val="1400"/>
              <a:buFont typeface="Proxima Nova"/>
              <a:buChar char="■"/>
              <a:defRPr>
                <a:latin typeface="Proxima Nova"/>
                <a:ea typeface="Proxima Nova"/>
                <a:cs typeface="Proxima Nova"/>
                <a:sym typeface="Proxima Nova"/>
              </a:defRPr>
            </a:lvl3pPr>
            <a:lvl4pPr marL="1828800" lvl="3" indent="-317500" algn="l">
              <a:lnSpc>
                <a:spcPct val="100000"/>
              </a:lnSpc>
              <a:spcBef>
                <a:spcPts val="1600"/>
              </a:spcBef>
              <a:spcAft>
                <a:spcPts val="0"/>
              </a:spcAft>
              <a:buSzPts val="1400"/>
              <a:buFont typeface="Proxima Nova"/>
              <a:buChar char="●"/>
              <a:defRPr>
                <a:latin typeface="Proxima Nova"/>
                <a:ea typeface="Proxima Nova"/>
                <a:cs typeface="Proxima Nova"/>
                <a:sym typeface="Proxima Nova"/>
              </a:defRPr>
            </a:lvl4pPr>
            <a:lvl5pPr marL="2286000" lvl="4" indent="-317500" algn="l">
              <a:lnSpc>
                <a:spcPct val="100000"/>
              </a:lnSpc>
              <a:spcBef>
                <a:spcPts val="1600"/>
              </a:spcBef>
              <a:spcAft>
                <a:spcPts val="0"/>
              </a:spcAft>
              <a:buSzPts val="1400"/>
              <a:buFont typeface="Proxima Nova"/>
              <a:buChar char="○"/>
              <a:defRPr>
                <a:latin typeface="Proxima Nova"/>
                <a:ea typeface="Proxima Nova"/>
                <a:cs typeface="Proxima Nova"/>
                <a:sym typeface="Proxima Nova"/>
              </a:defRPr>
            </a:lvl5pPr>
            <a:lvl6pPr marL="2743200" lvl="5" indent="-317500" algn="l">
              <a:lnSpc>
                <a:spcPct val="100000"/>
              </a:lnSpc>
              <a:spcBef>
                <a:spcPts val="1600"/>
              </a:spcBef>
              <a:spcAft>
                <a:spcPts val="0"/>
              </a:spcAft>
              <a:buSzPts val="1400"/>
              <a:buFont typeface="Proxima Nova"/>
              <a:buChar char="■"/>
              <a:defRPr>
                <a:latin typeface="Proxima Nova"/>
                <a:ea typeface="Proxima Nova"/>
                <a:cs typeface="Proxima Nova"/>
                <a:sym typeface="Proxima Nova"/>
              </a:defRPr>
            </a:lvl6pPr>
            <a:lvl7pPr marL="3200400" lvl="6" indent="-317500" algn="l">
              <a:lnSpc>
                <a:spcPct val="100000"/>
              </a:lnSpc>
              <a:spcBef>
                <a:spcPts val="1600"/>
              </a:spcBef>
              <a:spcAft>
                <a:spcPts val="0"/>
              </a:spcAft>
              <a:buSzPts val="1400"/>
              <a:buFont typeface="Proxima Nova"/>
              <a:buChar char="●"/>
              <a:defRPr>
                <a:latin typeface="Proxima Nova"/>
                <a:ea typeface="Proxima Nova"/>
                <a:cs typeface="Proxima Nova"/>
                <a:sym typeface="Proxima Nova"/>
              </a:defRPr>
            </a:lvl7pPr>
            <a:lvl8pPr marL="3657600" lvl="7" indent="-317500" algn="l">
              <a:lnSpc>
                <a:spcPct val="100000"/>
              </a:lnSpc>
              <a:spcBef>
                <a:spcPts val="1600"/>
              </a:spcBef>
              <a:spcAft>
                <a:spcPts val="0"/>
              </a:spcAft>
              <a:buSzPts val="1400"/>
              <a:buFont typeface="Proxima Nova"/>
              <a:buChar char="○"/>
              <a:defRPr>
                <a:latin typeface="Proxima Nova"/>
                <a:ea typeface="Proxima Nova"/>
                <a:cs typeface="Proxima Nova"/>
                <a:sym typeface="Proxima Nova"/>
              </a:defRPr>
            </a:lvl8pPr>
            <a:lvl9pPr marL="4114800" lvl="8" indent="-317500" algn="l">
              <a:lnSpc>
                <a:spcPct val="100000"/>
              </a:lnSpc>
              <a:spcBef>
                <a:spcPts val="1600"/>
              </a:spcBef>
              <a:spcAft>
                <a:spcPts val="1600"/>
              </a:spcAft>
              <a:buSzPts val="1400"/>
              <a:buFont typeface="Proxima Nova"/>
              <a:buChar char="■"/>
              <a:defRPr>
                <a:latin typeface="Proxima Nova"/>
                <a:ea typeface="Proxima Nova"/>
                <a:cs typeface="Proxima Nova"/>
                <a:sym typeface="Proxima Nova"/>
              </a:defRPr>
            </a:lvl9pPr>
          </a:lstStyle>
          <a:p>
            <a:endParaRPr/>
          </a:p>
        </p:txBody>
      </p:sp>
      <p:sp>
        <p:nvSpPr>
          <p:cNvPr id="16" name="Google Shape;16;p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2"/>
          <p:cNvSpPr/>
          <p:nvPr/>
        </p:nvSpPr>
        <p:spPr>
          <a:xfrm>
            <a:off x="0" y="81325"/>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0" y="441022"/>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0" y="800720"/>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0" y="1160417"/>
            <a:ext cx="295200" cy="2952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rot="-5400000" flipH="1">
            <a:off x="8856611" y="4781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rot="-5400000" flipH="1">
            <a:off x="8681374" y="4781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rot="-5400000" flipH="1">
            <a:off x="8506136" y="4781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rot="-5400000" flipH="1">
            <a:off x="8330898" y="4781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rot="-5400000" flipH="1">
            <a:off x="8155660" y="4781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rot="-5400000" flipH="1">
            <a:off x="7980423" y="4781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rot="-5400000" flipH="1">
            <a:off x="7792480" y="4781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rot="-5400000" flipH="1">
            <a:off x="7617243" y="4781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rot="-5400000" flipH="1">
            <a:off x="7442005" y="4781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rot="-5400000" flipH="1">
            <a:off x="7266767" y="4781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rot="-5400000" flipH="1">
            <a:off x="8856611" y="4618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rot="-5400000" flipH="1">
            <a:off x="8681374" y="4618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rot="-5400000" flipH="1">
            <a:off x="8506136" y="4618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rot="-5400000" flipH="1">
            <a:off x="8330898" y="4618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rot="-5400000" flipH="1">
            <a:off x="8155660" y="4618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rot="-5400000" flipH="1">
            <a:off x="7980423" y="4618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rot="-5400000" flipH="1">
            <a:off x="7792480" y="4618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rot="-5400000" flipH="1">
            <a:off x="7617243" y="4618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rot="-5400000" flipH="1">
            <a:off x="7442005" y="4618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rot="-5400000" flipH="1">
            <a:off x="7266767" y="4618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rot="-5400000" flipH="1">
            <a:off x="8856611" y="44545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rot="-5400000" flipH="1">
            <a:off x="8681374" y="44545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rot="-5400000" flipH="1">
            <a:off x="8506136" y="44545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rot="-5400000" flipH="1">
            <a:off x="8330898" y="44545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rot="-5400000" flipH="1">
            <a:off x="8155660" y="44545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rot="-5400000" flipH="1">
            <a:off x="7980423" y="44545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rot="-5400000" flipH="1">
            <a:off x="8856611" y="43021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rot="-5400000" flipH="1">
            <a:off x="8681374" y="43021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rot="-5400000" flipH="1">
            <a:off x="8506136" y="43021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3"/>
        <p:cNvGrpSpPr/>
        <p:nvPr/>
      </p:nvGrpSpPr>
      <p:grpSpPr>
        <a:xfrm>
          <a:off x="0" y="0"/>
          <a:ext cx="0" cy="0"/>
          <a:chOff x="0" y="0"/>
          <a:chExt cx="0" cy="0"/>
        </a:xfrm>
      </p:grpSpPr>
      <p:sp>
        <p:nvSpPr>
          <p:cNvPr id="324" name="Google Shape;32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5"/>
        <p:cNvGrpSpPr/>
        <p:nvPr/>
      </p:nvGrpSpPr>
      <p:grpSpPr>
        <a:xfrm>
          <a:off x="0" y="0"/>
          <a:ext cx="0" cy="0"/>
          <a:chOff x="0" y="0"/>
          <a:chExt cx="0" cy="0"/>
        </a:xfrm>
      </p:grpSpPr>
      <p:sp>
        <p:nvSpPr>
          <p:cNvPr id="326" name="Google Shape;326;p13"/>
          <p:cNvSpPr txBox="1">
            <a:spLocks noGrp="1"/>
          </p:cNvSpPr>
          <p:nvPr>
            <p:ph type="title"/>
          </p:nvPr>
        </p:nvSpPr>
        <p:spPr>
          <a:xfrm>
            <a:off x="419327" y="556155"/>
            <a:ext cx="8305200" cy="497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3200" b="1" i="0">
                <a:solidFill>
                  <a:srgbClr val="FFF200"/>
                </a:solidFill>
                <a:latin typeface="Tahoma"/>
                <a:ea typeface="Tahoma"/>
                <a:cs typeface="Tahoma"/>
                <a:sym typeface="Tahom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7" name="Google Shape;327;p13"/>
          <p:cNvSpPr txBox="1">
            <a:spLocks noGrp="1"/>
          </p:cNvSpPr>
          <p:nvPr>
            <p:ph type="body" idx="1"/>
          </p:nvPr>
        </p:nvSpPr>
        <p:spPr>
          <a:xfrm>
            <a:off x="618009" y="1532885"/>
            <a:ext cx="7908000" cy="1959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b="0" i="0">
                <a:solidFill>
                  <a:schemeClr val="dk1"/>
                </a:solidFill>
              </a:defRPr>
            </a:lvl1pPr>
            <a:lvl2pPr marL="914400" lvl="1" indent="-228600" algn="l">
              <a:lnSpc>
                <a:spcPct val="100000"/>
              </a:lnSpc>
              <a:spcBef>
                <a:spcPts val="1600"/>
              </a:spcBef>
              <a:spcAft>
                <a:spcPts val="0"/>
              </a:spcAft>
              <a:buSzPts val="1400"/>
              <a:buNone/>
              <a:defRPr/>
            </a:lvl2pPr>
            <a:lvl3pPr marL="1371600" lvl="2" indent="-228600" algn="l">
              <a:lnSpc>
                <a:spcPct val="100000"/>
              </a:lnSpc>
              <a:spcBef>
                <a:spcPts val="1600"/>
              </a:spcBef>
              <a:spcAft>
                <a:spcPts val="0"/>
              </a:spcAft>
              <a:buSzPts val="1400"/>
              <a:buNone/>
              <a:defRPr/>
            </a:lvl3pPr>
            <a:lvl4pPr marL="1828800" lvl="3" indent="-228600" algn="l">
              <a:lnSpc>
                <a:spcPct val="100000"/>
              </a:lnSpc>
              <a:spcBef>
                <a:spcPts val="1600"/>
              </a:spcBef>
              <a:spcAft>
                <a:spcPts val="0"/>
              </a:spcAft>
              <a:buSzPts val="1400"/>
              <a:buNone/>
              <a:defRPr/>
            </a:lvl4pPr>
            <a:lvl5pPr marL="2286000" lvl="4" indent="-228600" algn="l">
              <a:lnSpc>
                <a:spcPct val="100000"/>
              </a:lnSpc>
              <a:spcBef>
                <a:spcPts val="1600"/>
              </a:spcBef>
              <a:spcAft>
                <a:spcPts val="0"/>
              </a:spcAft>
              <a:buSzPts val="1400"/>
              <a:buNone/>
              <a:defRPr/>
            </a:lvl5pPr>
            <a:lvl6pPr marL="2743200" lvl="5" indent="-228600" algn="l">
              <a:lnSpc>
                <a:spcPct val="100000"/>
              </a:lnSpc>
              <a:spcBef>
                <a:spcPts val="1600"/>
              </a:spcBef>
              <a:spcAft>
                <a:spcPts val="0"/>
              </a:spcAft>
              <a:buSzPts val="1400"/>
              <a:buNone/>
              <a:defRPr/>
            </a:lvl6pPr>
            <a:lvl7pPr marL="3200400" lvl="6" indent="-228600" algn="l">
              <a:lnSpc>
                <a:spcPct val="100000"/>
              </a:lnSpc>
              <a:spcBef>
                <a:spcPts val="1600"/>
              </a:spcBef>
              <a:spcAft>
                <a:spcPts val="0"/>
              </a:spcAft>
              <a:buSzPts val="1400"/>
              <a:buNone/>
              <a:defRPr/>
            </a:lvl7pPr>
            <a:lvl8pPr marL="3657600" lvl="7" indent="-228600" algn="l">
              <a:lnSpc>
                <a:spcPct val="100000"/>
              </a:lnSpc>
              <a:spcBef>
                <a:spcPts val="1600"/>
              </a:spcBef>
              <a:spcAft>
                <a:spcPts val="0"/>
              </a:spcAft>
              <a:buSzPts val="1400"/>
              <a:buNone/>
              <a:defRPr/>
            </a:lvl8pPr>
            <a:lvl9pPr marL="4114800" lvl="8" indent="-228600" algn="l">
              <a:lnSpc>
                <a:spcPct val="100000"/>
              </a:lnSpc>
              <a:spcBef>
                <a:spcPts val="1600"/>
              </a:spcBef>
              <a:spcAft>
                <a:spcPts val="1600"/>
              </a:spcAft>
              <a:buSzPts val="1400"/>
              <a:buNone/>
              <a:defRPr/>
            </a:lvl9pPr>
          </a:lstStyle>
          <a:p>
            <a:endParaRPr/>
          </a:p>
        </p:txBody>
      </p:sp>
      <p:sp>
        <p:nvSpPr>
          <p:cNvPr id="328" name="Google Shape;328;p13"/>
          <p:cNvSpPr txBox="1">
            <a:spLocks noGrp="1"/>
          </p:cNvSpPr>
          <p:nvPr>
            <p:ph type="ftr" idx="11"/>
          </p:nvPr>
        </p:nvSpPr>
        <p:spPr>
          <a:xfrm>
            <a:off x="3108960" y="4783455"/>
            <a:ext cx="2925900" cy="2571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endParaRPr/>
          </a:p>
        </p:txBody>
      </p:sp>
      <p:sp>
        <p:nvSpPr>
          <p:cNvPr id="329" name="Google Shape;329;p13"/>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endParaRPr/>
          </a:p>
        </p:txBody>
      </p:sp>
      <p:sp>
        <p:nvSpPr>
          <p:cNvPr id="330" name="Google Shape;330;p13"/>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800">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1"/>
        <p:cNvGrpSpPr/>
        <p:nvPr/>
      </p:nvGrpSpPr>
      <p:grpSpPr>
        <a:xfrm>
          <a:off x="0" y="0"/>
          <a:ext cx="0" cy="0"/>
          <a:chOff x="0" y="0"/>
          <a:chExt cx="0" cy="0"/>
        </a:xfrm>
      </p:grpSpPr>
      <p:sp>
        <p:nvSpPr>
          <p:cNvPr id="332" name="Google Shape;332;p14"/>
          <p:cNvSpPr txBox="1">
            <a:spLocks noGrp="1"/>
          </p:cNvSpPr>
          <p:nvPr>
            <p:ph type="ctrTitle"/>
          </p:nvPr>
        </p:nvSpPr>
        <p:spPr>
          <a:xfrm>
            <a:off x="4052525" y="383766"/>
            <a:ext cx="1038900" cy="2973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1900" b="1" i="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3" name="Google Shape;333;p14"/>
          <p:cNvSpPr txBox="1">
            <a:spLocks noGrp="1"/>
          </p:cNvSpPr>
          <p:nvPr>
            <p:ph type="subTitle" idx="1"/>
          </p:nvPr>
        </p:nvSpPr>
        <p:spPr>
          <a:xfrm>
            <a:off x="1371600" y="2880360"/>
            <a:ext cx="6400800" cy="128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800"/>
              <a:buNone/>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334" name="Google Shape;334;p14"/>
          <p:cNvSpPr txBox="1">
            <a:spLocks noGrp="1"/>
          </p:cNvSpPr>
          <p:nvPr>
            <p:ph type="ftr" idx="11"/>
          </p:nvPr>
        </p:nvSpPr>
        <p:spPr>
          <a:xfrm>
            <a:off x="3108960" y="4783455"/>
            <a:ext cx="2925900" cy="2571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endParaRPr/>
          </a:p>
        </p:txBody>
      </p:sp>
      <p:sp>
        <p:nvSpPr>
          <p:cNvPr id="335" name="Google Shape;335;p1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endParaRPr/>
          </a:p>
        </p:txBody>
      </p:sp>
      <p:sp>
        <p:nvSpPr>
          <p:cNvPr id="336" name="Google Shape;336;p14"/>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8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37"/>
        <p:cNvGrpSpPr/>
        <p:nvPr/>
      </p:nvGrpSpPr>
      <p:grpSpPr>
        <a:xfrm>
          <a:off x="0" y="0"/>
          <a:ext cx="0" cy="0"/>
          <a:chOff x="0" y="0"/>
          <a:chExt cx="0" cy="0"/>
        </a:xfrm>
      </p:grpSpPr>
      <p:sp>
        <p:nvSpPr>
          <p:cNvPr id="338" name="Google Shape;338;p15"/>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39"/>
        <p:cNvGrpSpPr/>
        <p:nvPr/>
      </p:nvGrpSpPr>
      <p:grpSpPr>
        <a:xfrm>
          <a:off x="0" y="0"/>
          <a:ext cx="0" cy="0"/>
          <a:chOff x="0" y="0"/>
          <a:chExt cx="0" cy="0"/>
        </a:xfrm>
      </p:grpSpPr>
      <p:sp>
        <p:nvSpPr>
          <p:cNvPr id="340" name="Google Shape;340;p16"/>
          <p:cNvSpPr>
            <a:spLocks noGrp="1"/>
          </p:cNvSpPr>
          <p:nvPr>
            <p:ph type="pic" idx="2"/>
          </p:nvPr>
        </p:nvSpPr>
        <p:spPr>
          <a:xfrm>
            <a:off x="595994" y="595994"/>
            <a:ext cx="7951800" cy="39516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341"/>
        <p:cNvGrpSpPr/>
        <p:nvPr/>
      </p:nvGrpSpPr>
      <p:grpSpPr>
        <a:xfrm>
          <a:off x="0" y="0"/>
          <a:ext cx="0" cy="0"/>
          <a:chOff x="0" y="0"/>
          <a:chExt cx="0" cy="0"/>
        </a:xfrm>
      </p:grpSpPr>
      <p:sp>
        <p:nvSpPr>
          <p:cNvPr id="342" name="Google Shape;342;p17"/>
          <p:cNvSpPr>
            <a:spLocks noGrp="1"/>
          </p:cNvSpPr>
          <p:nvPr>
            <p:ph type="pic" idx="2"/>
          </p:nvPr>
        </p:nvSpPr>
        <p:spPr>
          <a:xfrm>
            <a:off x="4572000" y="0"/>
            <a:ext cx="4572000" cy="25719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43"/>
        <p:cNvGrpSpPr/>
        <p:nvPr/>
      </p:nvGrpSpPr>
      <p:grpSpPr>
        <a:xfrm>
          <a:off x="0" y="0"/>
          <a:ext cx="0" cy="0"/>
          <a:chOff x="0" y="0"/>
          <a:chExt cx="0" cy="0"/>
        </a:xfrm>
      </p:grpSpPr>
      <p:sp>
        <p:nvSpPr>
          <p:cNvPr id="344" name="Google Shape;344;p18"/>
          <p:cNvSpPr>
            <a:spLocks noGrp="1"/>
          </p:cNvSpPr>
          <p:nvPr>
            <p:ph type="pic" idx="2"/>
          </p:nvPr>
        </p:nvSpPr>
        <p:spPr>
          <a:xfrm>
            <a:off x="4000500" y="0"/>
            <a:ext cx="2571900" cy="2571900"/>
          </a:xfrm>
          <a:prstGeom prst="rect">
            <a:avLst/>
          </a:prstGeom>
          <a:noFill/>
          <a:ln>
            <a:noFill/>
          </a:ln>
        </p:spPr>
      </p:sp>
      <p:sp>
        <p:nvSpPr>
          <p:cNvPr id="345" name="Google Shape;345;p18"/>
          <p:cNvSpPr>
            <a:spLocks noGrp="1"/>
          </p:cNvSpPr>
          <p:nvPr>
            <p:ph type="pic" idx="3"/>
          </p:nvPr>
        </p:nvSpPr>
        <p:spPr>
          <a:xfrm>
            <a:off x="6572250" y="0"/>
            <a:ext cx="2571900" cy="2571900"/>
          </a:xfrm>
          <a:prstGeom prst="rect">
            <a:avLst/>
          </a:prstGeom>
          <a:noFill/>
          <a:ln>
            <a:noFill/>
          </a:ln>
        </p:spPr>
      </p:sp>
      <p:sp>
        <p:nvSpPr>
          <p:cNvPr id="346" name="Google Shape;346;p18"/>
          <p:cNvSpPr>
            <a:spLocks noGrp="1"/>
          </p:cNvSpPr>
          <p:nvPr>
            <p:ph type="pic" idx="4"/>
          </p:nvPr>
        </p:nvSpPr>
        <p:spPr>
          <a:xfrm>
            <a:off x="4000500" y="2571750"/>
            <a:ext cx="2571900" cy="2571900"/>
          </a:xfrm>
          <a:prstGeom prst="rect">
            <a:avLst/>
          </a:prstGeom>
          <a:noFill/>
          <a:ln>
            <a:noFill/>
          </a:ln>
        </p:spPr>
      </p:sp>
      <p:sp>
        <p:nvSpPr>
          <p:cNvPr id="347" name="Google Shape;347;p18"/>
          <p:cNvSpPr>
            <a:spLocks noGrp="1"/>
          </p:cNvSpPr>
          <p:nvPr>
            <p:ph type="pic" idx="5"/>
          </p:nvPr>
        </p:nvSpPr>
        <p:spPr>
          <a:xfrm>
            <a:off x="6572250" y="2571750"/>
            <a:ext cx="2571900" cy="2571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348"/>
        <p:cNvGrpSpPr/>
        <p:nvPr/>
      </p:nvGrpSpPr>
      <p:grpSpPr>
        <a:xfrm>
          <a:off x="0" y="0"/>
          <a:ext cx="0" cy="0"/>
          <a:chOff x="0" y="0"/>
          <a:chExt cx="0" cy="0"/>
        </a:xfrm>
      </p:grpSpPr>
      <p:sp>
        <p:nvSpPr>
          <p:cNvPr id="349" name="Google Shape;349;p19"/>
          <p:cNvSpPr txBox="1">
            <a:spLocks noGrp="1"/>
          </p:cNvSpPr>
          <p:nvPr>
            <p:ph type="title"/>
          </p:nvPr>
        </p:nvSpPr>
        <p:spPr>
          <a:xfrm>
            <a:off x="311700" y="445025"/>
            <a:ext cx="85206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3184" b="1" i="0">
                <a:solidFill>
                  <a:srgbClr val="FFF200"/>
                </a:solidFill>
                <a:latin typeface="Tahoma"/>
                <a:ea typeface="Tahoma"/>
                <a:cs typeface="Tahoma"/>
                <a:sym typeface="Tahom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0" name="Google Shape;350;p19"/>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b="0" i="0">
                <a:solidFill>
                  <a:schemeClr val="dk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1" name="Google Shape;351;p19"/>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2" name="Google Shape;352;p19"/>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3" name="Google Shape;353;p19"/>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354"/>
        <p:cNvGrpSpPr/>
        <p:nvPr/>
      </p:nvGrpSpPr>
      <p:grpSpPr>
        <a:xfrm>
          <a:off x="0" y="0"/>
          <a:ext cx="0" cy="0"/>
          <a:chOff x="0" y="0"/>
          <a:chExt cx="0" cy="0"/>
        </a:xfrm>
      </p:grpSpPr>
      <p:pic>
        <p:nvPicPr>
          <p:cNvPr id="355" name="Google Shape;355;p20" descr="A close up of a tiled wall&#10;&#10;Description automatically generated"/>
          <p:cNvPicPr preferRelativeResize="0"/>
          <p:nvPr/>
        </p:nvPicPr>
        <p:blipFill rotWithShape="1">
          <a:blip r:embed="rId2">
            <a:alphaModFix/>
          </a:blip>
          <a:srcRect/>
          <a:stretch/>
        </p:blipFill>
        <p:spPr>
          <a:xfrm>
            <a:off x="0" y="0"/>
            <a:ext cx="9144000" cy="4310063"/>
          </a:xfrm>
          <a:prstGeom prst="rect">
            <a:avLst/>
          </a:prstGeom>
          <a:noFill/>
          <a:ln>
            <a:noFill/>
          </a:ln>
        </p:spPr>
      </p:pic>
      <p:sp>
        <p:nvSpPr>
          <p:cNvPr id="356" name="Google Shape;356;p20"/>
          <p:cNvSpPr/>
          <p:nvPr/>
        </p:nvSpPr>
        <p:spPr>
          <a:xfrm>
            <a:off x="0" y="2776538"/>
            <a:ext cx="8801100" cy="1181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7" name="Google Shape;357;p20"/>
          <p:cNvSpPr txBox="1">
            <a:spLocks noGrp="1"/>
          </p:cNvSpPr>
          <p:nvPr>
            <p:ph type="ctrTitle"/>
          </p:nvPr>
        </p:nvSpPr>
        <p:spPr>
          <a:xfrm>
            <a:off x="357188" y="2776538"/>
            <a:ext cx="8444100" cy="698700"/>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4100"/>
              <a:buFont typeface="Calibri"/>
              <a:buNone/>
              <a:defRPr sz="41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8" name="Google Shape;358;p20"/>
          <p:cNvSpPr txBox="1">
            <a:spLocks noGrp="1"/>
          </p:cNvSpPr>
          <p:nvPr>
            <p:ph type="subTitle" idx="1"/>
          </p:nvPr>
        </p:nvSpPr>
        <p:spPr>
          <a:xfrm>
            <a:off x="357188" y="3544490"/>
            <a:ext cx="8444100" cy="413100"/>
          </a:xfrm>
          <a:prstGeom prst="rect">
            <a:avLst/>
          </a:prstGeom>
          <a:noFill/>
          <a:ln>
            <a:noFill/>
          </a:ln>
        </p:spPr>
        <p:txBody>
          <a:bodyPr spcFirstLastPara="1" wrap="square" lIns="0" tIns="0" rIns="0" bIns="0" anchor="t" anchorCtr="0">
            <a:noAutofit/>
          </a:bodyPr>
          <a:lstStyle>
            <a:lvl1pPr marR="0" lvl="0" algn="l">
              <a:lnSpc>
                <a:spcPct val="90000"/>
              </a:lnSpc>
              <a:spcBef>
                <a:spcPts val="8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R="0" lvl="1" algn="ctr">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59" name="Google Shape;359;p20"/>
          <p:cNvSpPr>
            <a:spLocks noGrp="1"/>
          </p:cNvSpPr>
          <p:nvPr>
            <p:ph type="pic" idx="2"/>
          </p:nvPr>
        </p:nvSpPr>
        <p:spPr>
          <a:xfrm>
            <a:off x="0" y="342898"/>
            <a:ext cx="8801100" cy="2433600"/>
          </a:xfrm>
          <a:prstGeom prst="rect">
            <a:avLst/>
          </a:prstGeom>
          <a:solidFill>
            <a:srgbClr val="346095">
              <a:alpha val="9019"/>
            </a:srgbClr>
          </a:solidFill>
          <a:ln>
            <a:noFill/>
          </a:ln>
        </p:spPr>
      </p:sp>
    </p:spTree>
  </p:cSld>
  <p:clrMapOvr>
    <a:masterClrMapping/>
  </p:clrMapOvr>
  <p:extLst>
    <p:ext uri="{DCECCB84-F9BA-43D5-87BE-67443E8EF086}">
      <p15:sldGuideLst xmlns:p15="http://schemas.microsoft.com/office/powerpoint/2012/main">
        <p15:guide id="1" orient="horz" pos="216">
          <p15:clr>
            <a:srgbClr val="FBAE40"/>
          </p15:clr>
        </p15:guide>
        <p15:guide id="2" pos="2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ortraits + Team">
  <p:cSld name="Portraits + Team">
    <p:spTree>
      <p:nvGrpSpPr>
        <p:cNvPr id="1" name="Shape 360"/>
        <p:cNvGrpSpPr/>
        <p:nvPr/>
      </p:nvGrpSpPr>
      <p:grpSpPr>
        <a:xfrm>
          <a:off x="0" y="0"/>
          <a:ext cx="0" cy="0"/>
          <a:chOff x="0" y="0"/>
          <a:chExt cx="0" cy="0"/>
        </a:xfrm>
      </p:grpSpPr>
      <p:sp>
        <p:nvSpPr>
          <p:cNvPr id="361" name="Google Shape;361;p21"/>
          <p:cNvSpPr txBox="1">
            <a:spLocks noGrp="1"/>
          </p:cNvSpPr>
          <p:nvPr>
            <p:ph type="title"/>
          </p:nvPr>
        </p:nvSpPr>
        <p:spPr>
          <a:xfrm>
            <a:off x="324752" y="344091"/>
            <a:ext cx="8476500" cy="720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2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2" name="Google Shape;362;p21"/>
          <p:cNvSpPr>
            <a:spLocks noGrp="1"/>
          </p:cNvSpPr>
          <p:nvPr>
            <p:ph type="pic" idx="2"/>
          </p:nvPr>
        </p:nvSpPr>
        <p:spPr>
          <a:xfrm>
            <a:off x="2879036" y="1617006"/>
            <a:ext cx="1542900" cy="1542900"/>
          </a:xfrm>
          <a:prstGeom prst="rect">
            <a:avLst/>
          </a:prstGeom>
          <a:solidFill>
            <a:schemeClr val="accent1">
              <a:alpha val="9019"/>
            </a:schemeClr>
          </a:solidFill>
          <a:ln>
            <a:noFill/>
          </a:ln>
        </p:spPr>
      </p:sp>
      <p:sp>
        <p:nvSpPr>
          <p:cNvPr id="363" name="Google Shape;363;p21"/>
          <p:cNvSpPr>
            <a:spLocks noGrp="1"/>
          </p:cNvSpPr>
          <p:nvPr>
            <p:ph type="pic" idx="3"/>
          </p:nvPr>
        </p:nvSpPr>
        <p:spPr>
          <a:xfrm>
            <a:off x="4881937" y="1617006"/>
            <a:ext cx="1542900" cy="1542900"/>
          </a:xfrm>
          <a:prstGeom prst="rect">
            <a:avLst/>
          </a:prstGeom>
          <a:solidFill>
            <a:schemeClr val="accent1">
              <a:alpha val="9019"/>
            </a:schemeClr>
          </a:solidFill>
          <a:ln>
            <a:noFill/>
          </a:ln>
        </p:spPr>
      </p:sp>
      <p:sp>
        <p:nvSpPr>
          <p:cNvPr id="364" name="Google Shape;364;p21"/>
          <p:cNvSpPr>
            <a:spLocks noGrp="1"/>
          </p:cNvSpPr>
          <p:nvPr>
            <p:ph type="pic" idx="4"/>
          </p:nvPr>
        </p:nvSpPr>
        <p:spPr>
          <a:xfrm>
            <a:off x="6884837" y="1617006"/>
            <a:ext cx="1542900" cy="1542900"/>
          </a:xfrm>
          <a:prstGeom prst="rect">
            <a:avLst/>
          </a:prstGeom>
          <a:solidFill>
            <a:schemeClr val="accent1">
              <a:alpha val="9019"/>
            </a:schemeClr>
          </a:solidFill>
          <a:ln>
            <a:noFill/>
          </a:ln>
        </p:spPr>
      </p:sp>
      <p:sp>
        <p:nvSpPr>
          <p:cNvPr id="365" name="Google Shape;365;p21"/>
          <p:cNvSpPr>
            <a:spLocks noGrp="1"/>
          </p:cNvSpPr>
          <p:nvPr>
            <p:ph type="pic" idx="5"/>
          </p:nvPr>
        </p:nvSpPr>
        <p:spPr>
          <a:xfrm>
            <a:off x="876136" y="1617006"/>
            <a:ext cx="1542900" cy="1542900"/>
          </a:xfrm>
          <a:prstGeom prst="rect">
            <a:avLst/>
          </a:prstGeom>
          <a:solidFill>
            <a:schemeClr val="accent1">
              <a:alpha val="9019"/>
            </a:schemeClr>
          </a:solidFill>
          <a:ln>
            <a:noFill/>
          </a:ln>
        </p:spPr>
      </p:sp>
      <p:sp>
        <p:nvSpPr>
          <p:cNvPr id="366" name="Google Shape;366;p21"/>
          <p:cNvSpPr txBox="1">
            <a:spLocks noGrp="1"/>
          </p:cNvSpPr>
          <p:nvPr>
            <p:ph type="body" idx="1"/>
          </p:nvPr>
        </p:nvSpPr>
        <p:spPr>
          <a:xfrm>
            <a:off x="876137" y="3160056"/>
            <a:ext cx="1543200" cy="700800"/>
          </a:xfrm>
          <a:prstGeom prst="rect">
            <a:avLst/>
          </a:prstGeom>
          <a:solidFill>
            <a:schemeClr val="accent1"/>
          </a:solidFill>
          <a:ln>
            <a:noFill/>
          </a:ln>
        </p:spPr>
        <p:txBody>
          <a:bodyPr spcFirstLastPara="1" wrap="square" lIns="0" tIns="89150" rIns="0" bIns="89150" anchor="t" anchorCtr="0">
            <a:noAutofit/>
          </a:bodyPr>
          <a:lstStyle>
            <a:lvl1pPr marL="457200" lvl="0" indent="-228600" algn="ctr">
              <a:lnSpc>
                <a:spcPct val="90000"/>
              </a:lnSpc>
              <a:spcBef>
                <a:spcPts val="800"/>
              </a:spcBef>
              <a:spcAft>
                <a:spcPts val="0"/>
              </a:spcAft>
              <a:buSzPts val="900"/>
              <a:buNone/>
              <a:defRPr sz="1500">
                <a:solidFill>
                  <a:schemeClr val="lt1"/>
                </a:solidFill>
              </a:defRPr>
            </a:lvl1pPr>
            <a:lvl2pPr marL="914400" lvl="1" indent="-279400" algn="l">
              <a:lnSpc>
                <a:spcPct val="90000"/>
              </a:lnSpc>
              <a:spcBef>
                <a:spcPts val="400"/>
              </a:spcBef>
              <a:spcAft>
                <a:spcPts val="0"/>
              </a:spcAft>
              <a:buSzPts val="800"/>
              <a:buChar char="•"/>
              <a:defRPr/>
            </a:lvl2pPr>
            <a:lvl3pPr marL="1371600" lvl="2" indent="-279400" algn="l">
              <a:lnSpc>
                <a:spcPct val="90000"/>
              </a:lnSpc>
              <a:spcBef>
                <a:spcPts val="400"/>
              </a:spcBef>
              <a:spcAft>
                <a:spcPts val="0"/>
              </a:spcAft>
              <a:buSzPts val="800"/>
              <a:buChar char="•"/>
              <a:defRPr/>
            </a:lvl3pPr>
            <a:lvl4pPr marL="1828800" lvl="3" indent="-279400" algn="l">
              <a:lnSpc>
                <a:spcPct val="90000"/>
              </a:lnSpc>
              <a:spcBef>
                <a:spcPts val="400"/>
              </a:spcBef>
              <a:spcAft>
                <a:spcPts val="0"/>
              </a:spcAft>
              <a:buSzPts val="800"/>
              <a:buChar char="•"/>
              <a:defRPr/>
            </a:lvl4pPr>
            <a:lvl5pPr marL="2286000" lvl="4" indent="-279400" algn="l">
              <a:lnSpc>
                <a:spcPct val="90000"/>
              </a:lnSpc>
              <a:spcBef>
                <a:spcPts val="400"/>
              </a:spcBef>
              <a:spcAft>
                <a:spcPts val="0"/>
              </a:spcAft>
              <a:buSzPts val="8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7" name="Google Shape;367;p21"/>
          <p:cNvSpPr txBox="1">
            <a:spLocks noGrp="1"/>
          </p:cNvSpPr>
          <p:nvPr>
            <p:ph type="body" idx="6"/>
          </p:nvPr>
        </p:nvSpPr>
        <p:spPr>
          <a:xfrm>
            <a:off x="2879036" y="3160056"/>
            <a:ext cx="1543200" cy="700800"/>
          </a:xfrm>
          <a:prstGeom prst="rect">
            <a:avLst/>
          </a:prstGeom>
          <a:solidFill>
            <a:schemeClr val="accent1"/>
          </a:solidFill>
          <a:ln>
            <a:noFill/>
          </a:ln>
        </p:spPr>
        <p:txBody>
          <a:bodyPr spcFirstLastPara="1" wrap="square" lIns="0" tIns="89150" rIns="0" bIns="89150" anchor="t" anchorCtr="0">
            <a:noAutofit/>
          </a:bodyPr>
          <a:lstStyle>
            <a:lvl1pPr marL="457200" lvl="0" indent="-228600" algn="ctr">
              <a:lnSpc>
                <a:spcPct val="90000"/>
              </a:lnSpc>
              <a:spcBef>
                <a:spcPts val="800"/>
              </a:spcBef>
              <a:spcAft>
                <a:spcPts val="0"/>
              </a:spcAft>
              <a:buSzPts val="900"/>
              <a:buNone/>
              <a:defRPr sz="1500">
                <a:solidFill>
                  <a:schemeClr val="lt1"/>
                </a:solidFill>
              </a:defRPr>
            </a:lvl1pPr>
            <a:lvl2pPr marL="914400" lvl="1" indent="-279400" algn="l">
              <a:lnSpc>
                <a:spcPct val="90000"/>
              </a:lnSpc>
              <a:spcBef>
                <a:spcPts val="400"/>
              </a:spcBef>
              <a:spcAft>
                <a:spcPts val="0"/>
              </a:spcAft>
              <a:buSzPts val="800"/>
              <a:buChar char="•"/>
              <a:defRPr/>
            </a:lvl2pPr>
            <a:lvl3pPr marL="1371600" lvl="2" indent="-279400" algn="l">
              <a:lnSpc>
                <a:spcPct val="90000"/>
              </a:lnSpc>
              <a:spcBef>
                <a:spcPts val="400"/>
              </a:spcBef>
              <a:spcAft>
                <a:spcPts val="0"/>
              </a:spcAft>
              <a:buSzPts val="800"/>
              <a:buChar char="•"/>
              <a:defRPr/>
            </a:lvl3pPr>
            <a:lvl4pPr marL="1828800" lvl="3" indent="-279400" algn="l">
              <a:lnSpc>
                <a:spcPct val="90000"/>
              </a:lnSpc>
              <a:spcBef>
                <a:spcPts val="400"/>
              </a:spcBef>
              <a:spcAft>
                <a:spcPts val="0"/>
              </a:spcAft>
              <a:buSzPts val="800"/>
              <a:buChar char="•"/>
              <a:defRPr/>
            </a:lvl4pPr>
            <a:lvl5pPr marL="2286000" lvl="4" indent="-279400" algn="l">
              <a:lnSpc>
                <a:spcPct val="90000"/>
              </a:lnSpc>
              <a:spcBef>
                <a:spcPts val="400"/>
              </a:spcBef>
              <a:spcAft>
                <a:spcPts val="0"/>
              </a:spcAft>
              <a:buSzPts val="8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8" name="Google Shape;368;p21"/>
          <p:cNvSpPr txBox="1">
            <a:spLocks noGrp="1"/>
          </p:cNvSpPr>
          <p:nvPr>
            <p:ph type="body" idx="7"/>
          </p:nvPr>
        </p:nvSpPr>
        <p:spPr>
          <a:xfrm>
            <a:off x="4881773" y="3160056"/>
            <a:ext cx="1543200" cy="700800"/>
          </a:xfrm>
          <a:prstGeom prst="rect">
            <a:avLst/>
          </a:prstGeom>
          <a:solidFill>
            <a:schemeClr val="accent1"/>
          </a:solidFill>
          <a:ln>
            <a:noFill/>
          </a:ln>
        </p:spPr>
        <p:txBody>
          <a:bodyPr spcFirstLastPara="1" wrap="square" lIns="0" tIns="89150" rIns="0" bIns="89150" anchor="t" anchorCtr="0">
            <a:noAutofit/>
          </a:bodyPr>
          <a:lstStyle>
            <a:lvl1pPr marL="457200" lvl="0" indent="-228600" algn="ctr">
              <a:lnSpc>
                <a:spcPct val="90000"/>
              </a:lnSpc>
              <a:spcBef>
                <a:spcPts val="800"/>
              </a:spcBef>
              <a:spcAft>
                <a:spcPts val="0"/>
              </a:spcAft>
              <a:buSzPts val="900"/>
              <a:buNone/>
              <a:defRPr sz="1500">
                <a:solidFill>
                  <a:schemeClr val="lt1"/>
                </a:solidFill>
              </a:defRPr>
            </a:lvl1pPr>
            <a:lvl2pPr marL="914400" lvl="1" indent="-279400" algn="l">
              <a:lnSpc>
                <a:spcPct val="90000"/>
              </a:lnSpc>
              <a:spcBef>
                <a:spcPts val="400"/>
              </a:spcBef>
              <a:spcAft>
                <a:spcPts val="0"/>
              </a:spcAft>
              <a:buSzPts val="800"/>
              <a:buChar char="•"/>
              <a:defRPr/>
            </a:lvl2pPr>
            <a:lvl3pPr marL="1371600" lvl="2" indent="-279400" algn="l">
              <a:lnSpc>
                <a:spcPct val="90000"/>
              </a:lnSpc>
              <a:spcBef>
                <a:spcPts val="400"/>
              </a:spcBef>
              <a:spcAft>
                <a:spcPts val="0"/>
              </a:spcAft>
              <a:buSzPts val="800"/>
              <a:buChar char="•"/>
              <a:defRPr/>
            </a:lvl3pPr>
            <a:lvl4pPr marL="1828800" lvl="3" indent="-279400" algn="l">
              <a:lnSpc>
                <a:spcPct val="90000"/>
              </a:lnSpc>
              <a:spcBef>
                <a:spcPts val="400"/>
              </a:spcBef>
              <a:spcAft>
                <a:spcPts val="0"/>
              </a:spcAft>
              <a:buSzPts val="800"/>
              <a:buChar char="•"/>
              <a:defRPr/>
            </a:lvl4pPr>
            <a:lvl5pPr marL="2286000" lvl="4" indent="-279400" algn="l">
              <a:lnSpc>
                <a:spcPct val="90000"/>
              </a:lnSpc>
              <a:spcBef>
                <a:spcPts val="400"/>
              </a:spcBef>
              <a:spcAft>
                <a:spcPts val="0"/>
              </a:spcAft>
              <a:buSzPts val="8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9" name="Google Shape;369;p21"/>
          <p:cNvSpPr txBox="1">
            <a:spLocks noGrp="1"/>
          </p:cNvSpPr>
          <p:nvPr>
            <p:ph type="body" idx="8"/>
          </p:nvPr>
        </p:nvSpPr>
        <p:spPr>
          <a:xfrm>
            <a:off x="6884509" y="3160056"/>
            <a:ext cx="1543200" cy="700800"/>
          </a:xfrm>
          <a:prstGeom prst="rect">
            <a:avLst/>
          </a:prstGeom>
          <a:solidFill>
            <a:schemeClr val="accent1"/>
          </a:solidFill>
          <a:ln>
            <a:noFill/>
          </a:ln>
        </p:spPr>
        <p:txBody>
          <a:bodyPr spcFirstLastPara="1" wrap="square" lIns="0" tIns="89150" rIns="0" bIns="89150" anchor="t" anchorCtr="0">
            <a:noAutofit/>
          </a:bodyPr>
          <a:lstStyle>
            <a:lvl1pPr marL="457200" lvl="0" indent="-228600" algn="ctr">
              <a:lnSpc>
                <a:spcPct val="90000"/>
              </a:lnSpc>
              <a:spcBef>
                <a:spcPts val="800"/>
              </a:spcBef>
              <a:spcAft>
                <a:spcPts val="0"/>
              </a:spcAft>
              <a:buSzPts val="900"/>
              <a:buNone/>
              <a:defRPr sz="1500">
                <a:solidFill>
                  <a:schemeClr val="lt1"/>
                </a:solidFill>
              </a:defRPr>
            </a:lvl1pPr>
            <a:lvl2pPr marL="914400" lvl="1" indent="-279400" algn="l">
              <a:lnSpc>
                <a:spcPct val="90000"/>
              </a:lnSpc>
              <a:spcBef>
                <a:spcPts val="400"/>
              </a:spcBef>
              <a:spcAft>
                <a:spcPts val="0"/>
              </a:spcAft>
              <a:buSzPts val="800"/>
              <a:buChar char="•"/>
              <a:defRPr/>
            </a:lvl2pPr>
            <a:lvl3pPr marL="1371600" lvl="2" indent="-279400" algn="l">
              <a:lnSpc>
                <a:spcPct val="90000"/>
              </a:lnSpc>
              <a:spcBef>
                <a:spcPts val="400"/>
              </a:spcBef>
              <a:spcAft>
                <a:spcPts val="0"/>
              </a:spcAft>
              <a:buSzPts val="800"/>
              <a:buChar char="•"/>
              <a:defRPr/>
            </a:lvl3pPr>
            <a:lvl4pPr marL="1828800" lvl="3" indent="-279400" algn="l">
              <a:lnSpc>
                <a:spcPct val="90000"/>
              </a:lnSpc>
              <a:spcBef>
                <a:spcPts val="400"/>
              </a:spcBef>
              <a:spcAft>
                <a:spcPts val="0"/>
              </a:spcAft>
              <a:buSzPts val="800"/>
              <a:buChar char="•"/>
              <a:defRPr/>
            </a:lvl4pPr>
            <a:lvl5pPr marL="2286000" lvl="4" indent="-279400" algn="l">
              <a:lnSpc>
                <a:spcPct val="90000"/>
              </a:lnSpc>
              <a:spcBef>
                <a:spcPts val="400"/>
              </a:spcBef>
              <a:spcAft>
                <a:spcPts val="0"/>
              </a:spcAft>
              <a:buSzPts val="8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
        <p:cNvGrpSpPr/>
        <p:nvPr/>
      </p:nvGrpSpPr>
      <p:grpSpPr>
        <a:xfrm>
          <a:off x="0" y="0"/>
          <a:ext cx="0" cy="0"/>
          <a:chOff x="0" y="0"/>
          <a:chExt cx="0" cy="0"/>
        </a:xfrm>
      </p:grpSpPr>
      <p:sp>
        <p:nvSpPr>
          <p:cNvPr id="51" name="Google Shape;51;p3"/>
          <p:cNvSpPr txBox="1">
            <a:spLocks noGrp="1"/>
          </p:cNvSpPr>
          <p:nvPr>
            <p:ph type="ctrTitle"/>
          </p:nvPr>
        </p:nvSpPr>
        <p:spPr>
          <a:xfrm>
            <a:off x="1149902" y="744575"/>
            <a:ext cx="68730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121647"/>
              </a:buClr>
              <a:buSzPts val="5200"/>
              <a:buFont typeface="Proxima Nova"/>
              <a:buNone/>
              <a:defRPr sz="5200" b="1">
                <a:solidFill>
                  <a:srgbClr val="121647"/>
                </a:solidFill>
                <a:latin typeface="Proxima Nova"/>
                <a:ea typeface="Proxima Nova"/>
                <a:cs typeface="Proxima Nova"/>
                <a:sym typeface="Proxima Nova"/>
              </a:defRPr>
            </a:lvl1pPr>
            <a:lvl2pPr lvl="1" algn="ctr">
              <a:lnSpc>
                <a:spcPct val="100000"/>
              </a:lnSpc>
              <a:spcBef>
                <a:spcPts val="0"/>
              </a:spcBef>
              <a:spcAft>
                <a:spcPts val="0"/>
              </a:spcAft>
              <a:buSzPts val="5200"/>
              <a:buFont typeface="Proxima Nova"/>
              <a:buNone/>
              <a:defRPr sz="5200">
                <a:latin typeface="Proxima Nova"/>
                <a:ea typeface="Proxima Nova"/>
                <a:cs typeface="Proxima Nova"/>
                <a:sym typeface="Proxima Nova"/>
              </a:defRPr>
            </a:lvl2pPr>
            <a:lvl3pPr lvl="2" algn="ctr">
              <a:lnSpc>
                <a:spcPct val="100000"/>
              </a:lnSpc>
              <a:spcBef>
                <a:spcPts val="0"/>
              </a:spcBef>
              <a:spcAft>
                <a:spcPts val="0"/>
              </a:spcAft>
              <a:buSzPts val="5200"/>
              <a:buFont typeface="Proxima Nova"/>
              <a:buNone/>
              <a:defRPr sz="5200">
                <a:latin typeface="Proxima Nova"/>
                <a:ea typeface="Proxima Nova"/>
                <a:cs typeface="Proxima Nova"/>
                <a:sym typeface="Proxima Nova"/>
              </a:defRPr>
            </a:lvl3pPr>
            <a:lvl4pPr lvl="3" algn="ctr">
              <a:lnSpc>
                <a:spcPct val="100000"/>
              </a:lnSpc>
              <a:spcBef>
                <a:spcPts val="0"/>
              </a:spcBef>
              <a:spcAft>
                <a:spcPts val="0"/>
              </a:spcAft>
              <a:buSzPts val="5200"/>
              <a:buFont typeface="Proxima Nova"/>
              <a:buNone/>
              <a:defRPr sz="5200">
                <a:latin typeface="Proxima Nova"/>
                <a:ea typeface="Proxima Nova"/>
                <a:cs typeface="Proxima Nova"/>
                <a:sym typeface="Proxima Nova"/>
              </a:defRPr>
            </a:lvl4pPr>
            <a:lvl5pPr lvl="4" algn="ctr">
              <a:lnSpc>
                <a:spcPct val="100000"/>
              </a:lnSpc>
              <a:spcBef>
                <a:spcPts val="0"/>
              </a:spcBef>
              <a:spcAft>
                <a:spcPts val="0"/>
              </a:spcAft>
              <a:buSzPts val="5200"/>
              <a:buFont typeface="Proxima Nova"/>
              <a:buNone/>
              <a:defRPr sz="5200">
                <a:latin typeface="Proxima Nova"/>
                <a:ea typeface="Proxima Nova"/>
                <a:cs typeface="Proxima Nova"/>
                <a:sym typeface="Proxima Nova"/>
              </a:defRPr>
            </a:lvl5pPr>
            <a:lvl6pPr lvl="5" algn="ctr">
              <a:lnSpc>
                <a:spcPct val="100000"/>
              </a:lnSpc>
              <a:spcBef>
                <a:spcPts val="0"/>
              </a:spcBef>
              <a:spcAft>
                <a:spcPts val="0"/>
              </a:spcAft>
              <a:buSzPts val="5200"/>
              <a:buFont typeface="Proxima Nova"/>
              <a:buNone/>
              <a:defRPr sz="5200">
                <a:latin typeface="Proxima Nova"/>
                <a:ea typeface="Proxima Nova"/>
                <a:cs typeface="Proxima Nova"/>
                <a:sym typeface="Proxima Nova"/>
              </a:defRPr>
            </a:lvl6pPr>
            <a:lvl7pPr lvl="6" algn="ctr">
              <a:lnSpc>
                <a:spcPct val="100000"/>
              </a:lnSpc>
              <a:spcBef>
                <a:spcPts val="0"/>
              </a:spcBef>
              <a:spcAft>
                <a:spcPts val="0"/>
              </a:spcAft>
              <a:buSzPts val="5200"/>
              <a:buFont typeface="Proxima Nova"/>
              <a:buNone/>
              <a:defRPr sz="5200">
                <a:latin typeface="Proxima Nova"/>
                <a:ea typeface="Proxima Nova"/>
                <a:cs typeface="Proxima Nova"/>
                <a:sym typeface="Proxima Nova"/>
              </a:defRPr>
            </a:lvl7pPr>
            <a:lvl8pPr lvl="7" algn="ctr">
              <a:lnSpc>
                <a:spcPct val="100000"/>
              </a:lnSpc>
              <a:spcBef>
                <a:spcPts val="0"/>
              </a:spcBef>
              <a:spcAft>
                <a:spcPts val="0"/>
              </a:spcAft>
              <a:buSzPts val="5200"/>
              <a:buFont typeface="Proxima Nova"/>
              <a:buNone/>
              <a:defRPr sz="5200">
                <a:latin typeface="Proxima Nova"/>
                <a:ea typeface="Proxima Nova"/>
                <a:cs typeface="Proxima Nova"/>
                <a:sym typeface="Proxima Nova"/>
              </a:defRPr>
            </a:lvl8pPr>
            <a:lvl9pPr lvl="8" algn="ctr">
              <a:lnSpc>
                <a:spcPct val="100000"/>
              </a:lnSpc>
              <a:spcBef>
                <a:spcPts val="0"/>
              </a:spcBef>
              <a:spcAft>
                <a:spcPts val="0"/>
              </a:spcAft>
              <a:buSzPts val="5200"/>
              <a:buFont typeface="Proxima Nova"/>
              <a:buNone/>
              <a:defRPr sz="5200">
                <a:latin typeface="Proxima Nova"/>
                <a:ea typeface="Proxima Nova"/>
                <a:cs typeface="Proxima Nova"/>
                <a:sym typeface="Proxima Nova"/>
              </a:defRPr>
            </a:lvl9pPr>
          </a:lstStyle>
          <a:p>
            <a:endParaRPr/>
          </a:p>
        </p:txBody>
      </p:sp>
      <p:sp>
        <p:nvSpPr>
          <p:cNvPr id="52" name="Google Shape;52;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Proxima Nova"/>
              <a:buNone/>
              <a:defRPr>
                <a:latin typeface="Proxima Nova"/>
                <a:ea typeface="Proxima Nova"/>
                <a:cs typeface="Proxima Nova"/>
                <a:sym typeface="Proxima Nova"/>
              </a:defRPr>
            </a:lvl1pPr>
            <a:lvl2pPr lvl="1"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2pPr>
            <a:lvl3pPr lvl="2"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3pPr>
            <a:lvl4pPr lvl="3"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4pPr>
            <a:lvl5pPr lvl="4"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5pPr>
            <a:lvl6pPr lvl="5"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6pPr>
            <a:lvl7pPr lvl="6"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7pPr>
            <a:lvl8pPr lvl="7"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8pPr>
            <a:lvl9pPr lvl="8"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9pPr>
          </a:lstStyle>
          <a:p>
            <a:endParaRPr/>
          </a:p>
        </p:txBody>
      </p:sp>
      <p:pic>
        <p:nvPicPr>
          <p:cNvPr id="53" name="Google Shape;53;p3"/>
          <p:cNvPicPr preferRelativeResize="0"/>
          <p:nvPr/>
        </p:nvPicPr>
        <p:blipFill rotWithShape="1">
          <a:blip r:embed="rId2">
            <a:alphaModFix/>
          </a:blip>
          <a:srcRect/>
          <a:stretch/>
        </p:blipFill>
        <p:spPr>
          <a:xfrm>
            <a:off x="4221449" y="4279191"/>
            <a:ext cx="548700" cy="556384"/>
          </a:xfrm>
          <a:prstGeom prst="rect">
            <a:avLst/>
          </a:prstGeom>
          <a:noFill/>
          <a:ln>
            <a:noFill/>
          </a:ln>
        </p:spPr>
      </p:pic>
      <p:sp>
        <p:nvSpPr>
          <p:cNvPr id="54" name="Google Shape;54;p3"/>
          <p:cNvSpPr/>
          <p:nvPr/>
        </p:nvSpPr>
        <p:spPr>
          <a:xfrm>
            <a:off x="0" y="81325"/>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
          <p:cNvSpPr/>
          <p:nvPr/>
        </p:nvSpPr>
        <p:spPr>
          <a:xfrm>
            <a:off x="0" y="441022"/>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
          <p:cNvSpPr/>
          <p:nvPr/>
        </p:nvSpPr>
        <p:spPr>
          <a:xfrm>
            <a:off x="0" y="800720"/>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
          <p:cNvSpPr/>
          <p:nvPr/>
        </p:nvSpPr>
        <p:spPr>
          <a:xfrm>
            <a:off x="0" y="1160417"/>
            <a:ext cx="295200" cy="2952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
          <p:cNvSpPr/>
          <p:nvPr/>
        </p:nvSpPr>
        <p:spPr>
          <a:xfrm>
            <a:off x="9008300" y="367266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
          <p:cNvSpPr/>
          <p:nvPr/>
        </p:nvSpPr>
        <p:spPr>
          <a:xfrm>
            <a:off x="9008300" y="347904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
          <p:cNvSpPr/>
          <p:nvPr/>
        </p:nvSpPr>
        <p:spPr>
          <a:xfrm>
            <a:off x="9008300" y="328542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
          <p:cNvSpPr/>
          <p:nvPr/>
        </p:nvSpPr>
        <p:spPr>
          <a:xfrm>
            <a:off x="9008300" y="309180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
          <p:cNvSpPr/>
          <p:nvPr/>
        </p:nvSpPr>
        <p:spPr>
          <a:xfrm>
            <a:off x="9008300" y="289818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
          <p:cNvSpPr/>
          <p:nvPr/>
        </p:nvSpPr>
        <p:spPr>
          <a:xfrm>
            <a:off x="9008300" y="270456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
          <p:cNvSpPr/>
          <p:nvPr/>
        </p:nvSpPr>
        <p:spPr>
          <a:xfrm>
            <a:off x="9008300" y="249691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
          <p:cNvSpPr/>
          <p:nvPr/>
        </p:nvSpPr>
        <p:spPr>
          <a:xfrm>
            <a:off x="9008300" y="230329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
          <p:cNvSpPr/>
          <p:nvPr/>
        </p:nvSpPr>
        <p:spPr>
          <a:xfrm>
            <a:off x="9008300" y="210967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
          <p:cNvSpPr/>
          <p:nvPr/>
        </p:nvSpPr>
        <p:spPr>
          <a:xfrm>
            <a:off x="9008300" y="191605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
          <p:cNvSpPr/>
          <p:nvPr/>
        </p:nvSpPr>
        <p:spPr>
          <a:xfrm>
            <a:off x="8832300" y="367266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
          <p:cNvSpPr/>
          <p:nvPr/>
        </p:nvSpPr>
        <p:spPr>
          <a:xfrm>
            <a:off x="8832300" y="347904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
          <p:cNvSpPr/>
          <p:nvPr/>
        </p:nvSpPr>
        <p:spPr>
          <a:xfrm>
            <a:off x="8832300" y="328542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
          <p:cNvSpPr/>
          <p:nvPr/>
        </p:nvSpPr>
        <p:spPr>
          <a:xfrm>
            <a:off x="8832300" y="309180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
          <p:cNvSpPr/>
          <p:nvPr/>
        </p:nvSpPr>
        <p:spPr>
          <a:xfrm>
            <a:off x="8832300" y="289818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
          <p:cNvSpPr/>
          <p:nvPr/>
        </p:nvSpPr>
        <p:spPr>
          <a:xfrm>
            <a:off x="8832300" y="270456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
          <p:cNvSpPr/>
          <p:nvPr/>
        </p:nvSpPr>
        <p:spPr>
          <a:xfrm>
            <a:off x="8832300" y="249691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
          <p:cNvSpPr/>
          <p:nvPr/>
        </p:nvSpPr>
        <p:spPr>
          <a:xfrm>
            <a:off x="8832300" y="230329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
          <p:cNvSpPr/>
          <p:nvPr/>
        </p:nvSpPr>
        <p:spPr>
          <a:xfrm>
            <a:off x="8832300" y="210967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
          <p:cNvSpPr/>
          <p:nvPr/>
        </p:nvSpPr>
        <p:spPr>
          <a:xfrm>
            <a:off x="8832300" y="191605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
          <p:cNvSpPr/>
          <p:nvPr/>
        </p:nvSpPr>
        <p:spPr>
          <a:xfrm>
            <a:off x="8656300" y="367266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
          <p:cNvSpPr/>
          <p:nvPr/>
        </p:nvSpPr>
        <p:spPr>
          <a:xfrm>
            <a:off x="8656300" y="347904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
          <p:cNvSpPr/>
          <p:nvPr/>
        </p:nvSpPr>
        <p:spPr>
          <a:xfrm>
            <a:off x="8656300" y="328542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
          <p:cNvSpPr/>
          <p:nvPr/>
        </p:nvSpPr>
        <p:spPr>
          <a:xfrm>
            <a:off x="8656300" y="309180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
          <p:cNvSpPr/>
          <p:nvPr/>
        </p:nvSpPr>
        <p:spPr>
          <a:xfrm>
            <a:off x="8656300" y="289818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
          <p:cNvSpPr/>
          <p:nvPr/>
        </p:nvSpPr>
        <p:spPr>
          <a:xfrm>
            <a:off x="8656300" y="2704568"/>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
          <p:cNvSpPr/>
          <p:nvPr/>
        </p:nvSpPr>
        <p:spPr>
          <a:xfrm>
            <a:off x="8656300" y="249691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
          <p:cNvSpPr/>
          <p:nvPr/>
        </p:nvSpPr>
        <p:spPr>
          <a:xfrm>
            <a:off x="8656300" y="230329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
          <p:cNvSpPr/>
          <p:nvPr/>
        </p:nvSpPr>
        <p:spPr>
          <a:xfrm>
            <a:off x="8656300" y="210967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
          <p:cNvSpPr/>
          <p:nvPr/>
        </p:nvSpPr>
        <p:spPr>
          <a:xfrm>
            <a:off x="8656300" y="191605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
          <p:cNvSpPr/>
          <p:nvPr/>
        </p:nvSpPr>
        <p:spPr>
          <a:xfrm rot="5400000">
            <a:off x="34841" y="4930697"/>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
          <p:cNvSpPr/>
          <p:nvPr/>
        </p:nvSpPr>
        <p:spPr>
          <a:xfrm rot="5400000">
            <a:off x="228461" y="4930697"/>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
          <p:cNvSpPr/>
          <p:nvPr/>
        </p:nvSpPr>
        <p:spPr>
          <a:xfrm rot="5400000">
            <a:off x="422081" y="4930697"/>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
          <p:cNvSpPr/>
          <p:nvPr/>
        </p:nvSpPr>
        <p:spPr>
          <a:xfrm rot="5400000">
            <a:off x="615701" y="4930697"/>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
          <p:cNvSpPr/>
          <p:nvPr/>
        </p:nvSpPr>
        <p:spPr>
          <a:xfrm rot="5400000">
            <a:off x="809321" y="4930697"/>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
          <p:cNvSpPr/>
          <p:nvPr/>
        </p:nvSpPr>
        <p:spPr>
          <a:xfrm rot="5400000">
            <a:off x="1002941" y="4930697"/>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
          <p:cNvSpPr/>
          <p:nvPr/>
        </p:nvSpPr>
        <p:spPr>
          <a:xfrm rot="5400000">
            <a:off x="1210599" y="4930697"/>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
          <p:cNvSpPr/>
          <p:nvPr/>
        </p:nvSpPr>
        <p:spPr>
          <a:xfrm rot="5400000">
            <a:off x="1404219" y="4930697"/>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
          <p:cNvSpPr/>
          <p:nvPr/>
        </p:nvSpPr>
        <p:spPr>
          <a:xfrm rot="5400000">
            <a:off x="1597839" y="4930697"/>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p:nvPr/>
        </p:nvSpPr>
        <p:spPr>
          <a:xfrm rot="5400000">
            <a:off x="1791459" y="4930697"/>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
          <p:cNvSpPr/>
          <p:nvPr/>
        </p:nvSpPr>
        <p:spPr>
          <a:xfrm rot="5400000">
            <a:off x="34841" y="4767172"/>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
          <p:cNvSpPr/>
          <p:nvPr/>
        </p:nvSpPr>
        <p:spPr>
          <a:xfrm rot="5400000">
            <a:off x="228461" y="4767172"/>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
          <p:cNvSpPr/>
          <p:nvPr/>
        </p:nvSpPr>
        <p:spPr>
          <a:xfrm rot="5400000">
            <a:off x="422081" y="4767172"/>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p:nvPr/>
        </p:nvSpPr>
        <p:spPr>
          <a:xfrm rot="5400000">
            <a:off x="615701" y="4767172"/>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
          <p:cNvSpPr/>
          <p:nvPr/>
        </p:nvSpPr>
        <p:spPr>
          <a:xfrm rot="5400000">
            <a:off x="809321" y="4767172"/>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p:nvPr/>
        </p:nvSpPr>
        <p:spPr>
          <a:xfrm rot="5400000">
            <a:off x="1002941" y="4767172"/>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p:nvPr/>
        </p:nvSpPr>
        <p:spPr>
          <a:xfrm rot="5400000">
            <a:off x="1210599" y="4767172"/>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p:nvPr/>
        </p:nvSpPr>
        <p:spPr>
          <a:xfrm rot="5400000">
            <a:off x="1404219" y="4767172"/>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
          <p:cNvSpPr/>
          <p:nvPr/>
        </p:nvSpPr>
        <p:spPr>
          <a:xfrm rot="5400000">
            <a:off x="1597839" y="4767172"/>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p:nvPr/>
        </p:nvSpPr>
        <p:spPr>
          <a:xfrm rot="5400000">
            <a:off x="1791459" y="4767172"/>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
          <p:cNvSpPr/>
          <p:nvPr/>
        </p:nvSpPr>
        <p:spPr>
          <a:xfrm rot="5400000">
            <a:off x="34841" y="4603647"/>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p:cNvSpPr/>
          <p:nvPr/>
        </p:nvSpPr>
        <p:spPr>
          <a:xfrm rot="5400000">
            <a:off x="228461" y="4603647"/>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
          <p:cNvSpPr/>
          <p:nvPr/>
        </p:nvSpPr>
        <p:spPr>
          <a:xfrm rot="5400000">
            <a:off x="422081" y="4603647"/>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
          <p:cNvSpPr/>
          <p:nvPr/>
        </p:nvSpPr>
        <p:spPr>
          <a:xfrm rot="5400000">
            <a:off x="615701" y="4603647"/>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p:nvPr/>
        </p:nvSpPr>
        <p:spPr>
          <a:xfrm rot="5400000">
            <a:off x="809321" y="4603647"/>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p:nvPr/>
        </p:nvSpPr>
        <p:spPr>
          <a:xfrm rot="5400000">
            <a:off x="1002941" y="4603647"/>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
          <p:cNvSpPr/>
          <p:nvPr/>
        </p:nvSpPr>
        <p:spPr>
          <a:xfrm rot="5400000">
            <a:off x="34841" y="4451247"/>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rot="5400000">
            <a:off x="228461" y="4451247"/>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rot="5400000">
            <a:off x="422081" y="4451247"/>
            <a:ext cx="68400" cy="684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0"/>
        <p:cNvGrpSpPr/>
        <p:nvPr/>
      </p:nvGrpSpPr>
      <p:grpSpPr>
        <a:xfrm>
          <a:off x="0" y="0"/>
          <a:ext cx="0" cy="0"/>
          <a:chOff x="0" y="0"/>
          <a:chExt cx="0" cy="0"/>
        </a:xfrm>
      </p:grpSpPr>
      <p:sp>
        <p:nvSpPr>
          <p:cNvPr id="371" name="Google Shape;371;p22"/>
          <p:cNvSpPr txBox="1">
            <a:spLocks noGrp="1"/>
          </p:cNvSpPr>
          <p:nvPr>
            <p:ph type="title"/>
          </p:nvPr>
        </p:nvSpPr>
        <p:spPr>
          <a:xfrm>
            <a:off x="0" y="0"/>
            <a:ext cx="91440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2800"/>
              <a:buFont typeface="Calibri"/>
              <a:buNone/>
              <a:defRPr sz="2700" b="1" i="0" u="none" strike="noStrike" cap="none">
                <a:solidFill>
                  <a:srgbClr val="1D6C94"/>
                </a:solidFill>
                <a:latin typeface="Montserrat"/>
                <a:ea typeface="Montserrat"/>
                <a:cs typeface="Montserrat"/>
                <a:sym typeface="Montserrat"/>
              </a:defRPr>
            </a:lvl1pPr>
            <a:lvl2pPr lvl="1" algn="l">
              <a:lnSpc>
                <a:spcPct val="100000"/>
              </a:lnSpc>
              <a:spcBef>
                <a:spcPts val="0"/>
              </a:spcBef>
              <a:spcAft>
                <a:spcPts val="0"/>
              </a:spcAft>
              <a:buSzPts val="2800"/>
              <a:buFont typeface="Arial"/>
              <a:buNone/>
              <a:defRPr sz="1400"/>
            </a:lvl2pPr>
            <a:lvl3pPr lvl="2" algn="l">
              <a:lnSpc>
                <a:spcPct val="100000"/>
              </a:lnSpc>
              <a:spcBef>
                <a:spcPts val="0"/>
              </a:spcBef>
              <a:spcAft>
                <a:spcPts val="0"/>
              </a:spcAft>
              <a:buSzPts val="2800"/>
              <a:buFont typeface="Arial"/>
              <a:buNone/>
              <a:defRPr sz="1400"/>
            </a:lvl3pPr>
            <a:lvl4pPr lvl="3" algn="l">
              <a:lnSpc>
                <a:spcPct val="100000"/>
              </a:lnSpc>
              <a:spcBef>
                <a:spcPts val="0"/>
              </a:spcBef>
              <a:spcAft>
                <a:spcPts val="0"/>
              </a:spcAft>
              <a:buSzPts val="2800"/>
              <a:buFont typeface="Arial"/>
              <a:buNone/>
              <a:defRPr sz="1400"/>
            </a:lvl4pPr>
            <a:lvl5pPr lvl="4" algn="l">
              <a:lnSpc>
                <a:spcPct val="100000"/>
              </a:lnSpc>
              <a:spcBef>
                <a:spcPts val="0"/>
              </a:spcBef>
              <a:spcAft>
                <a:spcPts val="0"/>
              </a:spcAft>
              <a:buSzPts val="2800"/>
              <a:buFont typeface="Arial"/>
              <a:buNone/>
              <a:defRPr sz="1400"/>
            </a:lvl5pPr>
            <a:lvl6pPr lvl="5" algn="l">
              <a:lnSpc>
                <a:spcPct val="100000"/>
              </a:lnSpc>
              <a:spcBef>
                <a:spcPts val="0"/>
              </a:spcBef>
              <a:spcAft>
                <a:spcPts val="0"/>
              </a:spcAft>
              <a:buSzPts val="2800"/>
              <a:buFont typeface="Arial"/>
              <a:buNone/>
              <a:defRPr sz="1400"/>
            </a:lvl6pPr>
            <a:lvl7pPr lvl="6" algn="l">
              <a:lnSpc>
                <a:spcPct val="100000"/>
              </a:lnSpc>
              <a:spcBef>
                <a:spcPts val="0"/>
              </a:spcBef>
              <a:spcAft>
                <a:spcPts val="0"/>
              </a:spcAft>
              <a:buSzPts val="2800"/>
              <a:buFont typeface="Arial"/>
              <a:buNone/>
              <a:defRPr sz="1400"/>
            </a:lvl7pPr>
            <a:lvl8pPr lvl="7" algn="l">
              <a:lnSpc>
                <a:spcPct val="100000"/>
              </a:lnSpc>
              <a:spcBef>
                <a:spcPts val="0"/>
              </a:spcBef>
              <a:spcAft>
                <a:spcPts val="0"/>
              </a:spcAft>
              <a:buSzPts val="2800"/>
              <a:buFont typeface="Arial"/>
              <a:buNone/>
              <a:defRPr sz="1400"/>
            </a:lvl8pPr>
            <a:lvl9pPr lvl="8" algn="l">
              <a:lnSpc>
                <a:spcPct val="100000"/>
              </a:lnSpc>
              <a:spcBef>
                <a:spcPts val="0"/>
              </a:spcBef>
              <a:spcAft>
                <a:spcPts val="0"/>
              </a:spcAft>
              <a:buSzPts val="2800"/>
              <a:buFont typeface="Arial"/>
              <a:buNone/>
              <a:defRPr sz="1400"/>
            </a:lvl9pPr>
          </a:lstStyle>
          <a:p>
            <a:endParaRPr/>
          </a:p>
        </p:txBody>
      </p:sp>
      <p:sp>
        <p:nvSpPr>
          <p:cNvPr id="372" name="Google Shape;372;p22"/>
          <p:cNvSpPr txBox="1">
            <a:spLocks noGrp="1"/>
          </p:cNvSpPr>
          <p:nvPr>
            <p:ph type="body" idx="1"/>
          </p:nvPr>
        </p:nvSpPr>
        <p:spPr>
          <a:xfrm>
            <a:off x="628650" y="1369219"/>
            <a:ext cx="3886200" cy="3263400"/>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3" name="Google Shape;373;p22"/>
          <p:cNvSpPr txBox="1">
            <a:spLocks noGrp="1"/>
          </p:cNvSpPr>
          <p:nvPr>
            <p:ph type="body" idx="2"/>
          </p:nvPr>
        </p:nvSpPr>
        <p:spPr>
          <a:xfrm>
            <a:off x="4629150" y="1369219"/>
            <a:ext cx="3886200" cy="3263400"/>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4" name="Google Shape;374;p2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75" name="Google Shape;375;p2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888888"/>
              </a:buClr>
              <a:buSzPts val="11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376" name="Google Shape;376;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1">
  <p:cSld name="TITLE_AND_BODY_1">
    <p:spTree>
      <p:nvGrpSpPr>
        <p:cNvPr id="1" name="Shape 377"/>
        <p:cNvGrpSpPr/>
        <p:nvPr/>
      </p:nvGrpSpPr>
      <p:grpSpPr>
        <a:xfrm>
          <a:off x="0" y="0"/>
          <a:ext cx="0" cy="0"/>
          <a:chOff x="0" y="0"/>
          <a:chExt cx="0" cy="0"/>
        </a:xfrm>
      </p:grpSpPr>
      <p:sp>
        <p:nvSpPr>
          <p:cNvPr id="378" name="Google Shape;378;p23"/>
          <p:cNvSpPr>
            <a:spLocks noGrp="1"/>
          </p:cNvSpPr>
          <p:nvPr>
            <p:ph type="pic" idx="2"/>
          </p:nvPr>
        </p:nvSpPr>
        <p:spPr>
          <a:xfrm>
            <a:off x="-9525" y="-7267"/>
            <a:ext cx="9163200" cy="5158200"/>
          </a:xfrm>
          <a:prstGeom prst="rect">
            <a:avLst/>
          </a:prstGeom>
          <a:noFill/>
          <a:ln>
            <a:noFill/>
          </a:ln>
          <a:effectLst>
            <a:outerShdw blurRad="12700" dist="12700" dir="5400000" rotWithShape="0">
              <a:srgbClr val="000000">
                <a:alpha val="49411"/>
              </a:srgbClr>
            </a:outerShdw>
          </a:effectLst>
        </p:spPr>
      </p:sp>
      <p:sp>
        <p:nvSpPr>
          <p:cNvPr id="379" name="Google Shape;379;p23"/>
          <p:cNvSpPr txBox="1">
            <a:spLocks noGrp="1"/>
          </p:cNvSpPr>
          <p:nvPr>
            <p:ph type="body" idx="1"/>
          </p:nvPr>
        </p:nvSpPr>
        <p:spPr>
          <a:xfrm>
            <a:off x="365745" y="249859"/>
            <a:ext cx="8412600" cy="4643700"/>
          </a:xfrm>
          <a:prstGeom prst="rect">
            <a:avLst/>
          </a:prstGeom>
          <a:noFill/>
          <a:ln w="25400" cap="flat" cmpd="sng">
            <a:solidFill>
              <a:srgbClr val="E7CA75"/>
            </a:solidFill>
            <a:prstDash val="solid"/>
            <a:round/>
            <a:headEnd type="none" w="sm" len="sm"/>
            <a:tailEnd type="none" w="sm" len="sm"/>
          </a:ln>
        </p:spPr>
        <p:txBody>
          <a:bodyPr spcFirstLastPara="1" wrap="square" lIns="91425" tIns="91425" rIns="91425" bIns="91425" anchor="ctr" anchorCtr="0">
            <a:noAutofit/>
          </a:bodyPr>
          <a:lstStyle>
            <a:lvl1pPr marL="457200" marR="0" lvl="0"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1pPr>
            <a:lvl2pPr marL="914400" marR="0" lvl="1"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2pPr>
            <a:lvl3pPr marL="1371600" marR="0" lvl="2"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3pPr>
            <a:lvl4pPr marL="1828800" marR="0" lvl="3"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4pPr>
            <a:lvl5pPr marL="2286000" marR="0" lvl="4"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5pPr>
            <a:lvl6pPr marL="2743200" marR="0" lvl="5"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6pPr>
            <a:lvl7pPr marL="3200400" marR="0" lvl="6"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7pPr>
            <a:lvl8pPr marL="3657600" marR="0" lvl="7"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8pPr>
            <a:lvl9pPr marL="4114800" marR="0" lvl="8"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9pPr>
          </a:lstStyle>
          <a:p>
            <a:endParaRPr/>
          </a:p>
        </p:txBody>
      </p:sp>
      <p:sp>
        <p:nvSpPr>
          <p:cNvPr id="380" name="Google Shape;380;p23"/>
          <p:cNvSpPr txBox="1">
            <a:spLocks noGrp="1"/>
          </p:cNvSpPr>
          <p:nvPr>
            <p:ph type="body" idx="3"/>
          </p:nvPr>
        </p:nvSpPr>
        <p:spPr>
          <a:xfrm>
            <a:off x="1140295" y="2677258"/>
            <a:ext cx="6863400" cy="357300"/>
          </a:xfrm>
          <a:prstGeom prst="rect">
            <a:avLst/>
          </a:prstGeom>
          <a:noFill/>
          <a:ln>
            <a:noFill/>
          </a:ln>
        </p:spPr>
        <p:txBody>
          <a:bodyPr spcFirstLastPara="1" wrap="square" lIns="91425" tIns="91425" rIns="91425" bIns="91425" anchor="ctr" anchorCtr="0">
            <a:noAutofit/>
          </a:bodyPr>
          <a:lstStyle>
            <a:lvl1pPr marL="457200" marR="0" lvl="0"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1pPr>
            <a:lvl2pPr marL="914400" marR="0" lvl="1"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2pPr>
            <a:lvl3pPr marL="1371600" marR="0" lvl="2"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3pPr>
            <a:lvl4pPr marL="1828800" marR="0" lvl="3"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4pPr>
            <a:lvl5pPr marL="2286000" marR="0" lvl="4"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5pPr>
            <a:lvl6pPr marL="2743200" marR="0" lvl="5"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6pPr>
            <a:lvl7pPr marL="3200400" marR="0" lvl="6"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7pPr>
            <a:lvl8pPr marL="3657600" marR="0" lvl="7"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8pPr>
            <a:lvl9pPr marL="4114800" marR="0" lvl="8"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9pPr>
          </a:lstStyle>
          <a:p>
            <a:endParaRPr/>
          </a:p>
        </p:txBody>
      </p:sp>
      <p:sp>
        <p:nvSpPr>
          <p:cNvPr id="381" name="Google Shape;381;p23"/>
          <p:cNvSpPr txBox="1">
            <a:spLocks noGrp="1"/>
          </p:cNvSpPr>
          <p:nvPr>
            <p:ph type="body" idx="4"/>
          </p:nvPr>
        </p:nvSpPr>
        <p:spPr>
          <a:xfrm>
            <a:off x="3289850" y="3356608"/>
            <a:ext cx="2564400" cy="357300"/>
          </a:xfrm>
          <a:prstGeom prst="rect">
            <a:avLst/>
          </a:prstGeom>
          <a:solidFill>
            <a:srgbClr val="E7CA75"/>
          </a:solidFill>
          <a:ln>
            <a:noFill/>
          </a:ln>
        </p:spPr>
        <p:txBody>
          <a:bodyPr spcFirstLastPara="1" wrap="square" lIns="91425" tIns="91425" rIns="91425" bIns="91425" anchor="ctr" anchorCtr="0">
            <a:noAutofit/>
          </a:bodyPr>
          <a:lstStyle>
            <a:lvl1pPr marL="457200" marR="0" lvl="0"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1pPr>
            <a:lvl2pPr marL="914400" marR="0" lvl="1"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2pPr>
            <a:lvl3pPr marL="1371600" marR="0" lvl="2"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3pPr>
            <a:lvl4pPr marL="1828800" marR="0" lvl="3"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4pPr>
            <a:lvl5pPr marL="2286000" marR="0" lvl="4"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5pPr>
            <a:lvl6pPr marL="2743200" marR="0" lvl="5"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6pPr>
            <a:lvl7pPr marL="3200400" marR="0" lvl="6"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7pPr>
            <a:lvl8pPr marL="3657600" marR="0" lvl="7"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8pPr>
            <a:lvl9pPr marL="4114800" marR="0" lvl="8" indent="-298450" algn="l">
              <a:lnSpc>
                <a:spcPct val="110000"/>
              </a:lnSpc>
              <a:spcBef>
                <a:spcPts val="700"/>
              </a:spcBef>
              <a:spcAft>
                <a:spcPts val="0"/>
              </a:spcAft>
              <a:buClr>
                <a:srgbClr val="000000"/>
              </a:buClr>
              <a:buSzPts val="1100"/>
              <a:buFont typeface="Raleway"/>
              <a:buChar char="•"/>
              <a:defRPr sz="1400" b="0" i="0" u="none" strike="noStrike" cap="none">
                <a:solidFill>
                  <a:srgbClr val="000000"/>
                </a:solidFill>
                <a:latin typeface="Raleway"/>
                <a:ea typeface="Raleway"/>
                <a:cs typeface="Raleway"/>
                <a:sym typeface="Raleway"/>
              </a:defRPr>
            </a:lvl9pPr>
          </a:lstStyle>
          <a:p>
            <a:endParaRPr/>
          </a:p>
        </p:txBody>
      </p:sp>
      <p:sp>
        <p:nvSpPr>
          <p:cNvPr id="382" name="Google Shape;382;p23"/>
          <p:cNvSpPr txBox="1">
            <a:spLocks noGrp="1"/>
          </p:cNvSpPr>
          <p:nvPr>
            <p:ph type="title"/>
          </p:nvPr>
        </p:nvSpPr>
        <p:spPr>
          <a:xfrm>
            <a:off x="666750" y="1289447"/>
            <a:ext cx="7810800" cy="1307100"/>
          </a:xfrm>
          <a:prstGeom prst="rect">
            <a:avLst/>
          </a:prstGeom>
          <a:noFill/>
          <a:ln>
            <a:noFill/>
          </a:ln>
        </p:spPr>
        <p:txBody>
          <a:bodyPr spcFirstLastPara="1" wrap="square" lIns="91425" tIns="91425" rIns="91425" bIns="91425" anchor="b" anchorCtr="0">
            <a:noAutofit/>
          </a:bodyPr>
          <a:lstStyle>
            <a:lvl1pPr marR="0" lvl="0" algn="ctr">
              <a:lnSpc>
                <a:spcPct val="80000"/>
              </a:lnSpc>
              <a:spcBef>
                <a:spcPts val="700"/>
              </a:spcBef>
              <a:spcAft>
                <a:spcPts val="0"/>
              </a:spcAft>
              <a:buClr>
                <a:srgbClr val="FFFFFF"/>
              </a:buClr>
              <a:buSzPts val="2800"/>
              <a:buFont typeface="Avenir"/>
              <a:buNone/>
              <a:defRPr sz="4700" b="1" i="0" u="none" strike="noStrike" cap="none">
                <a:solidFill>
                  <a:srgbClr val="FFFFFF"/>
                </a:solidFill>
                <a:latin typeface="Lato" panose="020F0502020204030203" pitchFamily="34" charset="0"/>
                <a:ea typeface="Lato" panose="020F0502020204030203" pitchFamily="34" charset="0"/>
                <a:cs typeface="Lato" panose="020F0502020204030203" pitchFamily="34" charset="0"/>
                <a:sym typeface="Avenir"/>
              </a:defRPr>
            </a:lvl1pPr>
            <a:lvl2pPr marR="0" lvl="1" algn="ctr">
              <a:lnSpc>
                <a:spcPct val="100000"/>
              </a:lnSpc>
              <a:spcBef>
                <a:spcPts val="0"/>
              </a:spcBef>
              <a:spcAft>
                <a:spcPts val="0"/>
              </a:spcAft>
              <a:buClr>
                <a:srgbClr val="000000"/>
              </a:buClr>
              <a:buSzPts val="28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ctr">
              <a:lnSpc>
                <a:spcPct val="100000"/>
              </a:lnSpc>
              <a:spcBef>
                <a:spcPts val="0"/>
              </a:spcBef>
              <a:spcAft>
                <a:spcPts val="0"/>
              </a:spcAft>
              <a:buClr>
                <a:srgbClr val="000000"/>
              </a:buClr>
              <a:buSzPts val="28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ctr">
              <a:lnSpc>
                <a:spcPct val="100000"/>
              </a:lnSpc>
              <a:spcBef>
                <a:spcPts val="0"/>
              </a:spcBef>
              <a:spcAft>
                <a:spcPts val="0"/>
              </a:spcAft>
              <a:buClr>
                <a:srgbClr val="000000"/>
              </a:buClr>
              <a:buSzPts val="28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ctr">
              <a:lnSpc>
                <a:spcPct val="100000"/>
              </a:lnSpc>
              <a:spcBef>
                <a:spcPts val="0"/>
              </a:spcBef>
              <a:spcAft>
                <a:spcPts val="0"/>
              </a:spcAft>
              <a:buClr>
                <a:srgbClr val="000000"/>
              </a:buClr>
              <a:buSzPts val="28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ctr">
              <a:lnSpc>
                <a:spcPct val="100000"/>
              </a:lnSpc>
              <a:spcBef>
                <a:spcPts val="0"/>
              </a:spcBef>
              <a:spcAft>
                <a:spcPts val="0"/>
              </a:spcAft>
              <a:buClr>
                <a:srgbClr val="000000"/>
              </a:buClr>
              <a:buSzPts val="28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ctr">
              <a:lnSpc>
                <a:spcPct val="100000"/>
              </a:lnSpc>
              <a:spcBef>
                <a:spcPts val="0"/>
              </a:spcBef>
              <a:spcAft>
                <a:spcPts val="0"/>
              </a:spcAft>
              <a:buClr>
                <a:srgbClr val="000000"/>
              </a:buClr>
              <a:buSzPts val="28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ctr">
              <a:lnSpc>
                <a:spcPct val="100000"/>
              </a:lnSpc>
              <a:spcBef>
                <a:spcPts val="0"/>
              </a:spcBef>
              <a:spcAft>
                <a:spcPts val="0"/>
              </a:spcAft>
              <a:buClr>
                <a:srgbClr val="000000"/>
              </a:buClr>
              <a:buSzPts val="28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ctr">
              <a:lnSpc>
                <a:spcPct val="100000"/>
              </a:lnSpc>
              <a:spcBef>
                <a:spcPts val="0"/>
              </a:spcBef>
              <a:spcAft>
                <a:spcPts val="0"/>
              </a:spcAft>
              <a:buClr>
                <a:srgbClr val="000000"/>
              </a:buClr>
              <a:buSzPts val="28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383" name="Google Shape;383;p23"/>
          <p:cNvSpPr txBox="1">
            <a:spLocks noGrp="1"/>
          </p:cNvSpPr>
          <p:nvPr>
            <p:ph type="sldNum" idx="12"/>
          </p:nvPr>
        </p:nvSpPr>
        <p:spPr>
          <a:xfrm>
            <a:off x="8518390" y="4697845"/>
            <a:ext cx="186000" cy="139800"/>
          </a:xfrm>
          <a:prstGeom prst="rect">
            <a:avLst/>
          </a:prstGeom>
          <a:noFill/>
          <a:ln>
            <a:noFill/>
          </a:ln>
        </p:spPr>
        <p:txBody>
          <a:bodyPr spcFirstLastPara="1" wrap="square" lIns="17450" tIns="17450" rIns="17450" bIns="17450" anchor="t" anchorCtr="0">
            <a:noAutofit/>
          </a:bodyPr>
          <a:lstStyle>
            <a:lvl1pPr marL="0" marR="0" lvl="0" indent="0" algn="ctr">
              <a:lnSpc>
                <a:spcPct val="100000"/>
              </a:lnSpc>
              <a:spcBef>
                <a:spcPts val="0"/>
              </a:spcBef>
              <a:spcAft>
                <a:spcPts val="0"/>
              </a:spcAft>
              <a:buClr>
                <a:srgbClr val="FFFFFF"/>
              </a:buClr>
              <a:buSzPts val="900"/>
              <a:buFont typeface="Helvetica Neue Light"/>
              <a:buNone/>
              <a:defRPr sz="900" b="0" i="0" u="none" strike="noStrike" cap="none">
                <a:solidFill>
                  <a:srgbClr val="FFFFFF"/>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FFFFFF"/>
              </a:buClr>
              <a:buSzPts val="900"/>
              <a:buFont typeface="Helvetica Neue Light"/>
              <a:buNone/>
              <a:defRPr sz="900" b="0" i="0" u="none" strike="noStrike" cap="none">
                <a:solidFill>
                  <a:srgbClr val="FFFFFF"/>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FFFFFF"/>
              </a:buClr>
              <a:buSzPts val="900"/>
              <a:buFont typeface="Helvetica Neue Light"/>
              <a:buNone/>
              <a:defRPr sz="900" b="0" i="0" u="none" strike="noStrike" cap="none">
                <a:solidFill>
                  <a:srgbClr val="FFFFFF"/>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FFFFFF"/>
              </a:buClr>
              <a:buSzPts val="900"/>
              <a:buFont typeface="Helvetica Neue Light"/>
              <a:buNone/>
              <a:defRPr sz="900" b="0" i="0" u="none" strike="noStrike" cap="none">
                <a:solidFill>
                  <a:srgbClr val="FFFFFF"/>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FFFFFF"/>
              </a:buClr>
              <a:buSzPts val="900"/>
              <a:buFont typeface="Helvetica Neue Light"/>
              <a:buNone/>
              <a:defRPr sz="900" b="0" i="0" u="none" strike="noStrike" cap="none">
                <a:solidFill>
                  <a:srgbClr val="FFFFFF"/>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FFFFFF"/>
              </a:buClr>
              <a:buSzPts val="900"/>
              <a:buFont typeface="Helvetica Neue Light"/>
              <a:buNone/>
              <a:defRPr sz="900" b="0" i="0" u="none" strike="noStrike" cap="none">
                <a:solidFill>
                  <a:srgbClr val="FFFFFF"/>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FFFFFF"/>
              </a:buClr>
              <a:buSzPts val="900"/>
              <a:buFont typeface="Helvetica Neue Light"/>
              <a:buNone/>
              <a:defRPr sz="900" b="0" i="0" u="none" strike="noStrike" cap="none">
                <a:solidFill>
                  <a:srgbClr val="FFFFFF"/>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FFFFFF"/>
              </a:buClr>
              <a:buSzPts val="900"/>
              <a:buFont typeface="Helvetica Neue Light"/>
              <a:buNone/>
              <a:defRPr sz="900" b="0" i="0" u="none" strike="noStrike" cap="none">
                <a:solidFill>
                  <a:srgbClr val="FFFFFF"/>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FFFFFF"/>
              </a:buClr>
              <a:buSzPts val="900"/>
              <a:buFont typeface="Helvetica Neue Light"/>
              <a:buNone/>
              <a:defRPr sz="900" b="0" i="0" u="none" strike="noStrike" cap="none">
                <a:solidFill>
                  <a:srgbClr val="FFFFFF"/>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84"/>
        <p:cNvGrpSpPr/>
        <p:nvPr/>
      </p:nvGrpSpPr>
      <p:grpSpPr>
        <a:xfrm>
          <a:off x="0" y="0"/>
          <a:ext cx="0" cy="0"/>
          <a:chOff x="0" y="0"/>
          <a:chExt cx="0" cy="0"/>
        </a:xfrm>
      </p:grpSpPr>
      <p:sp>
        <p:nvSpPr>
          <p:cNvPr id="385" name="Google Shape;385;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Roboto Light"/>
                <a:ea typeface="Roboto Light"/>
                <a:cs typeface="Roboto Light"/>
                <a:sym typeface="Roboto Light"/>
              </a:defRPr>
            </a:lvl2pPr>
            <a:lvl3pPr lvl="2" algn="l">
              <a:lnSpc>
                <a:spcPct val="100000"/>
              </a:lnSpc>
              <a:spcBef>
                <a:spcPts val="0"/>
              </a:spcBef>
              <a:spcAft>
                <a:spcPts val="0"/>
              </a:spcAft>
              <a:buSzPts val="2800"/>
              <a:buNone/>
              <a:defRPr>
                <a:latin typeface="Roboto Light"/>
                <a:ea typeface="Roboto Light"/>
                <a:cs typeface="Roboto Light"/>
                <a:sym typeface="Roboto Light"/>
              </a:defRPr>
            </a:lvl3pPr>
            <a:lvl4pPr lvl="3" algn="l">
              <a:lnSpc>
                <a:spcPct val="100000"/>
              </a:lnSpc>
              <a:spcBef>
                <a:spcPts val="0"/>
              </a:spcBef>
              <a:spcAft>
                <a:spcPts val="0"/>
              </a:spcAft>
              <a:buSzPts val="2800"/>
              <a:buNone/>
              <a:defRPr>
                <a:latin typeface="Roboto Light"/>
                <a:ea typeface="Roboto Light"/>
                <a:cs typeface="Roboto Light"/>
                <a:sym typeface="Roboto Light"/>
              </a:defRPr>
            </a:lvl4pPr>
            <a:lvl5pPr lvl="4" algn="l">
              <a:lnSpc>
                <a:spcPct val="100000"/>
              </a:lnSpc>
              <a:spcBef>
                <a:spcPts val="0"/>
              </a:spcBef>
              <a:spcAft>
                <a:spcPts val="0"/>
              </a:spcAft>
              <a:buSzPts val="2800"/>
              <a:buNone/>
              <a:defRPr>
                <a:latin typeface="Roboto Light"/>
                <a:ea typeface="Roboto Light"/>
                <a:cs typeface="Roboto Light"/>
                <a:sym typeface="Roboto Light"/>
              </a:defRPr>
            </a:lvl5pPr>
            <a:lvl6pPr lvl="5" algn="l">
              <a:lnSpc>
                <a:spcPct val="100000"/>
              </a:lnSpc>
              <a:spcBef>
                <a:spcPts val="0"/>
              </a:spcBef>
              <a:spcAft>
                <a:spcPts val="0"/>
              </a:spcAft>
              <a:buSzPts val="2800"/>
              <a:buNone/>
              <a:defRPr>
                <a:latin typeface="Roboto Light"/>
                <a:ea typeface="Roboto Light"/>
                <a:cs typeface="Roboto Light"/>
                <a:sym typeface="Roboto Light"/>
              </a:defRPr>
            </a:lvl6pPr>
            <a:lvl7pPr lvl="6" algn="l">
              <a:lnSpc>
                <a:spcPct val="100000"/>
              </a:lnSpc>
              <a:spcBef>
                <a:spcPts val="0"/>
              </a:spcBef>
              <a:spcAft>
                <a:spcPts val="0"/>
              </a:spcAft>
              <a:buSzPts val="2800"/>
              <a:buNone/>
              <a:defRPr>
                <a:latin typeface="Roboto Light"/>
                <a:ea typeface="Roboto Light"/>
                <a:cs typeface="Roboto Light"/>
                <a:sym typeface="Roboto Light"/>
              </a:defRPr>
            </a:lvl7pPr>
            <a:lvl8pPr lvl="7" algn="l">
              <a:lnSpc>
                <a:spcPct val="100000"/>
              </a:lnSpc>
              <a:spcBef>
                <a:spcPts val="0"/>
              </a:spcBef>
              <a:spcAft>
                <a:spcPts val="0"/>
              </a:spcAft>
              <a:buSzPts val="2800"/>
              <a:buNone/>
              <a:defRPr>
                <a:latin typeface="Roboto Light"/>
                <a:ea typeface="Roboto Light"/>
                <a:cs typeface="Roboto Light"/>
                <a:sym typeface="Roboto Light"/>
              </a:defRPr>
            </a:lvl8pPr>
            <a:lvl9pPr lvl="8" algn="l">
              <a:lnSpc>
                <a:spcPct val="100000"/>
              </a:lnSpc>
              <a:spcBef>
                <a:spcPts val="0"/>
              </a:spcBef>
              <a:spcAft>
                <a:spcPts val="0"/>
              </a:spcAft>
              <a:buSzPts val="2800"/>
              <a:buNone/>
              <a:defRPr>
                <a:latin typeface="Roboto Light"/>
                <a:ea typeface="Roboto Light"/>
                <a:cs typeface="Roboto Light"/>
                <a:sym typeface="Roboto Light"/>
              </a:defRPr>
            </a:lvl9pPr>
          </a:lstStyle>
          <a:p>
            <a:endParaRPr/>
          </a:p>
        </p:txBody>
      </p:sp>
      <p:sp>
        <p:nvSpPr>
          <p:cNvPr id="386" name="Google Shape;386;p24"/>
          <p:cNvSpPr txBox="1">
            <a:spLocks noGrp="1"/>
          </p:cNvSpPr>
          <p:nvPr>
            <p:ph type="subTitle" idx="1"/>
          </p:nvPr>
        </p:nvSpPr>
        <p:spPr>
          <a:xfrm>
            <a:off x="615650" y="1251500"/>
            <a:ext cx="4995900" cy="2280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latin typeface="Roboto Light"/>
                <a:ea typeface="Roboto Light"/>
                <a:cs typeface="Roboto Light"/>
                <a:sym typeface="Roboto Light"/>
              </a:defRPr>
            </a:lvl1pPr>
            <a:lvl2pPr lvl="1" algn="l">
              <a:lnSpc>
                <a:spcPct val="100000"/>
              </a:lnSpc>
              <a:spcBef>
                <a:spcPts val="1600"/>
              </a:spcBef>
              <a:spcAft>
                <a:spcPts val="0"/>
              </a:spcAft>
              <a:buSzPts val="1400"/>
              <a:buNone/>
              <a:defRPr>
                <a:latin typeface="Roboto Light"/>
                <a:ea typeface="Roboto Light"/>
                <a:cs typeface="Roboto Light"/>
                <a:sym typeface="Roboto Light"/>
              </a:defRPr>
            </a:lvl2pPr>
            <a:lvl3pPr lvl="2" algn="l">
              <a:lnSpc>
                <a:spcPct val="100000"/>
              </a:lnSpc>
              <a:spcBef>
                <a:spcPts val="1600"/>
              </a:spcBef>
              <a:spcAft>
                <a:spcPts val="0"/>
              </a:spcAft>
              <a:buSzPts val="1400"/>
              <a:buNone/>
              <a:defRPr>
                <a:latin typeface="Roboto Light"/>
                <a:ea typeface="Roboto Light"/>
                <a:cs typeface="Roboto Light"/>
                <a:sym typeface="Roboto Light"/>
              </a:defRPr>
            </a:lvl3pPr>
            <a:lvl4pPr lvl="3" algn="l">
              <a:lnSpc>
                <a:spcPct val="100000"/>
              </a:lnSpc>
              <a:spcBef>
                <a:spcPts val="1600"/>
              </a:spcBef>
              <a:spcAft>
                <a:spcPts val="0"/>
              </a:spcAft>
              <a:buSzPts val="1400"/>
              <a:buNone/>
              <a:defRPr>
                <a:latin typeface="Roboto Light"/>
                <a:ea typeface="Roboto Light"/>
                <a:cs typeface="Roboto Light"/>
                <a:sym typeface="Roboto Light"/>
              </a:defRPr>
            </a:lvl4pPr>
            <a:lvl5pPr lvl="4" algn="l">
              <a:lnSpc>
                <a:spcPct val="100000"/>
              </a:lnSpc>
              <a:spcBef>
                <a:spcPts val="1600"/>
              </a:spcBef>
              <a:spcAft>
                <a:spcPts val="0"/>
              </a:spcAft>
              <a:buSzPts val="1400"/>
              <a:buNone/>
              <a:defRPr>
                <a:latin typeface="Roboto Light"/>
                <a:ea typeface="Roboto Light"/>
                <a:cs typeface="Roboto Light"/>
                <a:sym typeface="Roboto Light"/>
              </a:defRPr>
            </a:lvl5pPr>
            <a:lvl6pPr lvl="5" algn="l">
              <a:lnSpc>
                <a:spcPct val="100000"/>
              </a:lnSpc>
              <a:spcBef>
                <a:spcPts val="1600"/>
              </a:spcBef>
              <a:spcAft>
                <a:spcPts val="0"/>
              </a:spcAft>
              <a:buSzPts val="1400"/>
              <a:buNone/>
              <a:defRPr>
                <a:latin typeface="Roboto Light"/>
                <a:ea typeface="Roboto Light"/>
                <a:cs typeface="Roboto Light"/>
                <a:sym typeface="Roboto Light"/>
              </a:defRPr>
            </a:lvl6pPr>
            <a:lvl7pPr lvl="6" algn="l">
              <a:lnSpc>
                <a:spcPct val="100000"/>
              </a:lnSpc>
              <a:spcBef>
                <a:spcPts val="1600"/>
              </a:spcBef>
              <a:spcAft>
                <a:spcPts val="0"/>
              </a:spcAft>
              <a:buSzPts val="1400"/>
              <a:buNone/>
              <a:defRPr>
                <a:latin typeface="Roboto Light"/>
                <a:ea typeface="Roboto Light"/>
                <a:cs typeface="Roboto Light"/>
                <a:sym typeface="Roboto Light"/>
              </a:defRPr>
            </a:lvl7pPr>
            <a:lvl8pPr lvl="7" algn="l">
              <a:lnSpc>
                <a:spcPct val="100000"/>
              </a:lnSpc>
              <a:spcBef>
                <a:spcPts val="1600"/>
              </a:spcBef>
              <a:spcAft>
                <a:spcPts val="0"/>
              </a:spcAft>
              <a:buSzPts val="1400"/>
              <a:buNone/>
              <a:defRPr>
                <a:latin typeface="Roboto Light"/>
                <a:ea typeface="Roboto Light"/>
                <a:cs typeface="Roboto Light"/>
                <a:sym typeface="Roboto Light"/>
              </a:defRPr>
            </a:lvl8pPr>
            <a:lvl9pPr lvl="8" algn="l">
              <a:lnSpc>
                <a:spcPct val="100000"/>
              </a:lnSpc>
              <a:spcBef>
                <a:spcPts val="1600"/>
              </a:spcBef>
              <a:spcAft>
                <a:spcPts val="1600"/>
              </a:spcAft>
              <a:buSzPts val="1400"/>
              <a:buNone/>
              <a:defRPr>
                <a:latin typeface="Roboto Light"/>
                <a:ea typeface="Roboto Light"/>
                <a:cs typeface="Roboto Light"/>
                <a:sym typeface="Roboto 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4"/>
        <p:cNvGrpSpPr/>
        <p:nvPr/>
      </p:nvGrpSpPr>
      <p:grpSpPr>
        <a:xfrm>
          <a:off x="0" y="0"/>
          <a:ext cx="0" cy="0"/>
          <a:chOff x="0" y="0"/>
          <a:chExt cx="0" cy="0"/>
        </a:xfrm>
      </p:grpSpPr>
      <p:sp>
        <p:nvSpPr>
          <p:cNvPr id="185" name="Google Shape;185;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BD0D0D"/>
              </a:buClr>
              <a:buSzPts val="2800"/>
              <a:buFont typeface="Proxima Nova"/>
              <a:buNone/>
              <a:defRPr b="1">
                <a:solidFill>
                  <a:srgbClr val="BD0D0D"/>
                </a:solidFill>
                <a:latin typeface="Proxima Nova"/>
                <a:ea typeface="Proxima Nova"/>
                <a:cs typeface="Proxima Nova"/>
                <a:sym typeface="Proxima Nova"/>
              </a:defRPr>
            </a:lvl1pPr>
            <a:lvl2pPr lvl="1" algn="l">
              <a:lnSpc>
                <a:spcPct val="100000"/>
              </a:lnSpc>
              <a:spcBef>
                <a:spcPts val="0"/>
              </a:spcBef>
              <a:spcAft>
                <a:spcPts val="0"/>
              </a:spcAft>
              <a:buSzPts val="2800"/>
              <a:buFont typeface="Proxima Nova"/>
              <a:buNone/>
              <a:defRPr>
                <a:latin typeface="Proxima Nova"/>
                <a:ea typeface="Proxima Nova"/>
                <a:cs typeface="Proxima Nova"/>
                <a:sym typeface="Proxima Nova"/>
              </a:defRPr>
            </a:lvl2pPr>
            <a:lvl3pPr lvl="2" algn="l">
              <a:lnSpc>
                <a:spcPct val="100000"/>
              </a:lnSpc>
              <a:spcBef>
                <a:spcPts val="0"/>
              </a:spcBef>
              <a:spcAft>
                <a:spcPts val="0"/>
              </a:spcAft>
              <a:buSzPts val="2800"/>
              <a:buFont typeface="Proxima Nova"/>
              <a:buNone/>
              <a:defRPr>
                <a:latin typeface="Proxima Nova"/>
                <a:ea typeface="Proxima Nova"/>
                <a:cs typeface="Proxima Nova"/>
                <a:sym typeface="Proxima Nova"/>
              </a:defRPr>
            </a:lvl3pPr>
            <a:lvl4pPr lvl="3" algn="l">
              <a:lnSpc>
                <a:spcPct val="100000"/>
              </a:lnSpc>
              <a:spcBef>
                <a:spcPts val="0"/>
              </a:spcBef>
              <a:spcAft>
                <a:spcPts val="0"/>
              </a:spcAft>
              <a:buSzPts val="2800"/>
              <a:buFont typeface="Proxima Nova"/>
              <a:buNone/>
              <a:defRPr>
                <a:latin typeface="Proxima Nova"/>
                <a:ea typeface="Proxima Nova"/>
                <a:cs typeface="Proxima Nova"/>
                <a:sym typeface="Proxima Nova"/>
              </a:defRPr>
            </a:lvl4pPr>
            <a:lvl5pPr lvl="4" algn="l">
              <a:lnSpc>
                <a:spcPct val="100000"/>
              </a:lnSpc>
              <a:spcBef>
                <a:spcPts val="0"/>
              </a:spcBef>
              <a:spcAft>
                <a:spcPts val="0"/>
              </a:spcAft>
              <a:buSzPts val="2800"/>
              <a:buFont typeface="Proxima Nova"/>
              <a:buNone/>
              <a:defRPr>
                <a:latin typeface="Proxima Nova"/>
                <a:ea typeface="Proxima Nova"/>
                <a:cs typeface="Proxima Nova"/>
                <a:sym typeface="Proxima Nova"/>
              </a:defRPr>
            </a:lvl5pPr>
            <a:lvl6pPr lvl="5" algn="l">
              <a:lnSpc>
                <a:spcPct val="100000"/>
              </a:lnSpc>
              <a:spcBef>
                <a:spcPts val="0"/>
              </a:spcBef>
              <a:spcAft>
                <a:spcPts val="0"/>
              </a:spcAft>
              <a:buSzPts val="2800"/>
              <a:buFont typeface="Proxima Nova"/>
              <a:buNone/>
              <a:defRPr>
                <a:latin typeface="Proxima Nova"/>
                <a:ea typeface="Proxima Nova"/>
                <a:cs typeface="Proxima Nova"/>
                <a:sym typeface="Proxima Nova"/>
              </a:defRPr>
            </a:lvl6pPr>
            <a:lvl7pPr lvl="6" algn="l">
              <a:lnSpc>
                <a:spcPct val="100000"/>
              </a:lnSpc>
              <a:spcBef>
                <a:spcPts val="0"/>
              </a:spcBef>
              <a:spcAft>
                <a:spcPts val="0"/>
              </a:spcAft>
              <a:buSzPts val="2800"/>
              <a:buFont typeface="Proxima Nova"/>
              <a:buNone/>
              <a:defRPr>
                <a:latin typeface="Proxima Nova"/>
                <a:ea typeface="Proxima Nova"/>
                <a:cs typeface="Proxima Nova"/>
                <a:sym typeface="Proxima Nova"/>
              </a:defRPr>
            </a:lvl7pPr>
            <a:lvl8pPr lvl="7" algn="l">
              <a:lnSpc>
                <a:spcPct val="100000"/>
              </a:lnSpc>
              <a:spcBef>
                <a:spcPts val="0"/>
              </a:spcBef>
              <a:spcAft>
                <a:spcPts val="0"/>
              </a:spcAft>
              <a:buSzPts val="2800"/>
              <a:buFont typeface="Proxima Nova"/>
              <a:buNone/>
              <a:defRPr>
                <a:latin typeface="Proxima Nova"/>
                <a:ea typeface="Proxima Nova"/>
                <a:cs typeface="Proxima Nova"/>
                <a:sym typeface="Proxima Nova"/>
              </a:defRPr>
            </a:lvl8pPr>
            <a:lvl9pPr lvl="8" algn="l">
              <a:lnSpc>
                <a:spcPct val="100000"/>
              </a:lnSpc>
              <a:spcBef>
                <a:spcPts val="0"/>
              </a:spcBef>
              <a:spcAft>
                <a:spcPts val="0"/>
              </a:spcAft>
              <a:buSzPts val="2800"/>
              <a:buFont typeface="Proxima Nova"/>
              <a:buNone/>
              <a:defRPr>
                <a:latin typeface="Proxima Nova"/>
                <a:ea typeface="Proxima Nova"/>
                <a:cs typeface="Proxima Nova"/>
                <a:sym typeface="Proxima Nova"/>
              </a:defRPr>
            </a:lvl9pPr>
          </a:lstStyle>
          <a:p>
            <a:endParaRPr/>
          </a:p>
        </p:txBody>
      </p:sp>
      <p:sp>
        <p:nvSpPr>
          <p:cNvPr id="186" name="Google Shape;186;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Proxima Nova"/>
              <a:buChar char="●"/>
              <a:defRPr sz="1400">
                <a:latin typeface="Proxima Nova"/>
                <a:ea typeface="Proxima Nova"/>
                <a:cs typeface="Proxima Nova"/>
                <a:sym typeface="Proxima Nova"/>
              </a:defRPr>
            </a:lvl1pPr>
            <a:lvl2pPr marL="914400" lvl="1"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2pPr>
            <a:lvl3pPr marL="1371600" lvl="2"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3pPr>
            <a:lvl4pPr marL="1828800" lvl="3"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4pPr>
            <a:lvl5pPr marL="2286000" lvl="4"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5pPr>
            <a:lvl6pPr marL="2743200" lvl="5"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6pPr>
            <a:lvl7pPr marL="3200400" lvl="6"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7pPr>
            <a:lvl8pPr marL="3657600" lvl="7"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8pPr>
            <a:lvl9pPr marL="4114800" lvl="8" indent="-304800" algn="l">
              <a:lnSpc>
                <a:spcPct val="100000"/>
              </a:lnSpc>
              <a:spcBef>
                <a:spcPts val="1600"/>
              </a:spcBef>
              <a:spcAft>
                <a:spcPts val="1600"/>
              </a:spcAft>
              <a:buSzPts val="1200"/>
              <a:buFont typeface="Proxima Nova"/>
              <a:buChar char="■"/>
              <a:defRPr sz="1200">
                <a:latin typeface="Proxima Nova"/>
                <a:ea typeface="Proxima Nova"/>
                <a:cs typeface="Proxima Nova"/>
                <a:sym typeface="Proxima Nova"/>
              </a:defRPr>
            </a:lvl9pPr>
          </a:lstStyle>
          <a:p>
            <a:endParaRPr/>
          </a:p>
        </p:txBody>
      </p:sp>
      <p:sp>
        <p:nvSpPr>
          <p:cNvPr id="187" name="Google Shape;187;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Proxima Nova"/>
              <a:buChar char="●"/>
              <a:defRPr sz="1400">
                <a:latin typeface="Proxima Nova"/>
                <a:ea typeface="Proxima Nova"/>
                <a:cs typeface="Proxima Nova"/>
                <a:sym typeface="Proxima Nova"/>
              </a:defRPr>
            </a:lvl1pPr>
            <a:lvl2pPr marL="914400" lvl="1"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2pPr>
            <a:lvl3pPr marL="1371600" lvl="2"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3pPr>
            <a:lvl4pPr marL="1828800" lvl="3"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4pPr>
            <a:lvl5pPr marL="2286000" lvl="4"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5pPr>
            <a:lvl6pPr marL="2743200" lvl="5"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6pPr>
            <a:lvl7pPr marL="3200400" lvl="6"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7pPr>
            <a:lvl8pPr marL="3657600" lvl="7" indent="-304800" algn="l">
              <a:lnSpc>
                <a:spcPct val="100000"/>
              </a:lnSpc>
              <a:spcBef>
                <a:spcPts val="1600"/>
              </a:spcBef>
              <a:spcAft>
                <a:spcPts val="0"/>
              </a:spcAft>
              <a:buSzPts val="1200"/>
              <a:buFont typeface="Proxima Nova"/>
              <a:buChar char="○"/>
              <a:defRPr sz="1200">
                <a:latin typeface="Proxima Nova"/>
                <a:ea typeface="Proxima Nova"/>
                <a:cs typeface="Proxima Nova"/>
                <a:sym typeface="Proxima Nova"/>
              </a:defRPr>
            </a:lvl8pPr>
            <a:lvl9pPr marL="4114800" lvl="8" indent="-304800" algn="l">
              <a:lnSpc>
                <a:spcPct val="100000"/>
              </a:lnSpc>
              <a:spcBef>
                <a:spcPts val="1600"/>
              </a:spcBef>
              <a:spcAft>
                <a:spcPts val="1600"/>
              </a:spcAft>
              <a:buSzPts val="1200"/>
              <a:buFont typeface="Proxima Nova"/>
              <a:buChar char="■"/>
              <a:defRPr sz="1200">
                <a:latin typeface="Proxima Nova"/>
                <a:ea typeface="Proxima Nova"/>
                <a:cs typeface="Proxima Nova"/>
                <a:sym typeface="Proxima Nova"/>
              </a:defRPr>
            </a:lvl9pPr>
          </a:lstStyle>
          <a:p>
            <a:endParaRPr/>
          </a:p>
        </p:txBody>
      </p:sp>
      <p:sp>
        <p:nvSpPr>
          <p:cNvPr id="188" name="Google Shape;18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5"/>
          <p:cNvSpPr/>
          <p:nvPr/>
        </p:nvSpPr>
        <p:spPr>
          <a:xfrm>
            <a:off x="0" y="81325"/>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
          <p:cNvSpPr/>
          <p:nvPr/>
        </p:nvSpPr>
        <p:spPr>
          <a:xfrm>
            <a:off x="0" y="441022"/>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5"/>
          <p:cNvSpPr/>
          <p:nvPr/>
        </p:nvSpPr>
        <p:spPr>
          <a:xfrm>
            <a:off x="0" y="800720"/>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
          <p:cNvSpPr/>
          <p:nvPr/>
        </p:nvSpPr>
        <p:spPr>
          <a:xfrm>
            <a:off x="0" y="1160417"/>
            <a:ext cx="295200" cy="2952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
          <p:cNvSpPr/>
          <p:nvPr/>
        </p:nvSpPr>
        <p:spPr>
          <a:xfrm>
            <a:off x="9008300" y="82051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
          <p:cNvSpPr/>
          <p:nvPr/>
        </p:nvSpPr>
        <p:spPr>
          <a:xfrm>
            <a:off x="9008300" y="62689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5"/>
          <p:cNvSpPr/>
          <p:nvPr/>
        </p:nvSpPr>
        <p:spPr>
          <a:xfrm>
            <a:off x="9008300" y="43327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
          <p:cNvSpPr/>
          <p:nvPr/>
        </p:nvSpPr>
        <p:spPr>
          <a:xfrm>
            <a:off x="9008300" y="23965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5"/>
          <p:cNvSpPr/>
          <p:nvPr/>
        </p:nvSpPr>
        <p:spPr>
          <a:xfrm>
            <a:off x="8832300" y="82051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
          <p:cNvSpPr/>
          <p:nvPr/>
        </p:nvSpPr>
        <p:spPr>
          <a:xfrm>
            <a:off x="8832300" y="62689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
          <p:cNvSpPr/>
          <p:nvPr/>
        </p:nvSpPr>
        <p:spPr>
          <a:xfrm>
            <a:off x="8832300" y="43327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
          <p:cNvSpPr/>
          <p:nvPr/>
        </p:nvSpPr>
        <p:spPr>
          <a:xfrm>
            <a:off x="8832300" y="23965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
          <p:cNvSpPr/>
          <p:nvPr/>
        </p:nvSpPr>
        <p:spPr>
          <a:xfrm>
            <a:off x="8656300" y="82051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5"/>
          <p:cNvSpPr/>
          <p:nvPr/>
        </p:nvSpPr>
        <p:spPr>
          <a:xfrm>
            <a:off x="8656300" y="62689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
          <p:cNvSpPr/>
          <p:nvPr/>
        </p:nvSpPr>
        <p:spPr>
          <a:xfrm>
            <a:off x="8656300" y="43327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
          <p:cNvSpPr/>
          <p:nvPr/>
        </p:nvSpPr>
        <p:spPr>
          <a:xfrm>
            <a:off x="8656300" y="23965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5"/>
          <p:cNvSpPr/>
          <p:nvPr/>
        </p:nvSpPr>
        <p:spPr>
          <a:xfrm rot="-5400000">
            <a:off x="8970330" y="1573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
          <p:cNvSpPr/>
          <p:nvPr/>
        </p:nvSpPr>
        <p:spPr>
          <a:xfrm rot="-5400000">
            <a:off x="8776710" y="1573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5"/>
          <p:cNvSpPr/>
          <p:nvPr/>
        </p:nvSpPr>
        <p:spPr>
          <a:xfrm rot="-5400000">
            <a:off x="8583090" y="1573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5"/>
          <p:cNvSpPr/>
          <p:nvPr/>
        </p:nvSpPr>
        <p:spPr>
          <a:xfrm rot="-5400000">
            <a:off x="8389470" y="1573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
          <p:cNvSpPr/>
          <p:nvPr/>
        </p:nvSpPr>
        <p:spPr>
          <a:xfrm rot="-5400000">
            <a:off x="8970330" y="1749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
          <p:cNvSpPr/>
          <p:nvPr/>
        </p:nvSpPr>
        <p:spPr>
          <a:xfrm rot="-5400000">
            <a:off x="8776710" y="1749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5"/>
          <p:cNvSpPr/>
          <p:nvPr/>
        </p:nvSpPr>
        <p:spPr>
          <a:xfrm rot="-5400000">
            <a:off x="8583090" y="1749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5"/>
          <p:cNvSpPr/>
          <p:nvPr/>
        </p:nvSpPr>
        <p:spPr>
          <a:xfrm rot="-5400000">
            <a:off x="8389470" y="1749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5"/>
          <p:cNvSpPr/>
          <p:nvPr/>
        </p:nvSpPr>
        <p:spPr>
          <a:xfrm rot="-5400000">
            <a:off x="8970330" y="1925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5"/>
          <p:cNvSpPr/>
          <p:nvPr/>
        </p:nvSpPr>
        <p:spPr>
          <a:xfrm rot="-5400000">
            <a:off x="8776710" y="1925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5"/>
          <p:cNvSpPr/>
          <p:nvPr/>
        </p:nvSpPr>
        <p:spPr>
          <a:xfrm rot="-5400000">
            <a:off x="8583090" y="1925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5"/>
          <p:cNvSpPr/>
          <p:nvPr/>
        </p:nvSpPr>
        <p:spPr>
          <a:xfrm rot="-5400000">
            <a:off x="8389470" y="1925280"/>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7" name="Google Shape;217;p5"/>
          <p:cNvPicPr preferRelativeResize="0"/>
          <p:nvPr/>
        </p:nvPicPr>
        <p:blipFill rotWithShape="1">
          <a:blip r:embed="rId2">
            <a:alphaModFix/>
          </a:blip>
          <a:srcRect/>
          <a:stretch/>
        </p:blipFill>
        <p:spPr>
          <a:xfrm>
            <a:off x="8391474" y="4612325"/>
            <a:ext cx="388177" cy="3935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8"/>
        <p:cNvGrpSpPr/>
        <p:nvPr/>
      </p:nvGrpSpPr>
      <p:grpSpPr>
        <a:xfrm>
          <a:off x="0" y="0"/>
          <a:ext cx="0" cy="0"/>
          <a:chOff x="0" y="0"/>
          <a:chExt cx="0" cy="0"/>
        </a:xfrm>
      </p:grpSpPr>
      <p:sp>
        <p:nvSpPr>
          <p:cNvPr id="219" name="Google Shape;219;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0" name="Google Shape;22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1" name="Google Shape;221;p6"/>
          <p:cNvSpPr/>
          <p:nvPr/>
        </p:nvSpPr>
        <p:spPr>
          <a:xfrm rot="-5400000" flipH="1">
            <a:off x="8833786" y="3125775"/>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6"/>
          <p:cNvSpPr/>
          <p:nvPr/>
        </p:nvSpPr>
        <p:spPr>
          <a:xfrm rot="-5400000" flipH="1">
            <a:off x="8833774" y="4400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6"/>
          <p:cNvSpPr/>
          <p:nvPr/>
        </p:nvSpPr>
        <p:spPr>
          <a:xfrm rot="-5400000" flipH="1">
            <a:off x="8833786" y="3779875"/>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6"/>
          <p:cNvSpPr/>
          <p:nvPr/>
        </p:nvSpPr>
        <p:spPr>
          <a:xfrm rot="-5400000" flipH="1">
            <a:off x="8833786" y="29622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6"/>
          <p:cNvSpPr/>
          <p:nvPr/>
        </p:nvSpPr>
        <p:spPr>
          <a:xfrm rot="-5400000" flipH="1">
            <a:off x="8833774" y="4237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
          <p:cNvSpPr/>
          <p:nvPr/>
        </p:nvSpPr>
        <p:spPr>
          <a:xfrm rot="-5400000" flipH="1">
            <a:off x="8833786" y="36163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6"/>
          <p:cNvSpPr/>
          <p:nvPr/>
        </p:nvSpPr>
        <p:spPr>
          <a:xfrm rot="-5400000" flipH="1">
            <a:off x="8833786" y="279872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
          <p:cNvSpPr/>
          <p:nvPr/>
        </p:nvSpPr>
        <p:spPr>
          <a:xfrm rot="-5400000" flipH="1">
            <a:off x="8833774" y="40735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
          <p:cNvSpPr/>
          <p:nvPr/>
        </p:nvSpPr>
        <p:spPr>
          <a:xfrm rot="-5400000" flipH="1">
            <a:off x="8833786" y="345282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
          <p:cNvSpPr/>
          <p:nvPr/>
        </p:nvSpPr>
        <p:spPr>
          <a:xfrm rot="-5400000" flipH="1">
            <a:off x="8833786" y="264632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
          <p:cNvSpPr/>
          <p:nvPr/>
        </p:nvSpPr>
        <p:spPr>
          <a:xfrm rot="-5400000" flipH="1">
            <a:off x="8833774" y="39211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
          <p:cNvSpPr/>
          <p:nvPr/>
        </p:nvSpPr>
        <p:spPr>
          <a:xfrm rot="-5400000" flipH="1">
            <a:off x="8833786" y="328930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
          <p:cNvSpPr/>
          <p:nvPr/>
        </p:nvSpPr>
        <p:spPr>
          <a:xfrm rot="-5400000" flipH="1">
            <a:off x="8833786" y="1220775"/>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
          <p:cNvSpPr/>
          <p:nvPr/>
        </p:nvSpPr>
        <p:spPr>
          <a:xfrm rot="-5400000" flipH="1">
            <a:off x="8833774" y="2495600"/>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6"/>
          <p:cNvSpPr/>
          <p:nvPr/>
        </p:nvSpPr>
        <p:spPr>
          <a:xfrm rot="-5400000" flipH="1">
            <a:off x="8833786" y="1874875"/>
            <a:ext cx="68400" cy="618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
          <p:cNvSpPr/>
          <p:nvPr/>
        </p:nvSpPr>
        <p:spPr>
          <a:xfrm rot="-5400000" flipH="1">
            <a:off x="8833786" y="10572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
          <p:cNvSpPr/>
          <p:nvPr/>
        </p:nvSpPr>
        <p:spPr>
          <a:xfrm rot="-5400000" flipH="1">
            <a:off x="8833774" y="233207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
          <p:cNvSpPr/>
          <p:nvPr/>
        </p:nvSpPr>
        <p:spPr>
          <a:xfrm rot="-5400000" flipH="1">
            <a:off x="8833786" y="17113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
          <p:cNvSpPr/>
          <p:nvPr/>
        </p:nvSpPr>
        <p:spPr>
          <a:xfrm rot="-5400000" flipH="1">
            <a:off x="8833786" y="89372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
          <p:cNvSpPr/>
          <p:nvPr/>
        </p:nvSpPr>
        <p:spPr>
          <a:xfrm rot="-5400000" flipH="1">
            <a:off x="8833774" y="21685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rot="-5400000" flipH="1">
            <a:off x="8833786" y="154782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rot="-5400000" flipH="1">
            <a:off x="8833786" y="741325"/>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
          <p:cNvSpPr/>
          <p:nvPr/>
        </p:nvSpPr>
        <p:spPr>
          <a:xfrm rot="-5400000" flipH="1">
            <a:off x="8833774" y="201615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p:cNvSpPr/>
          <p:nvPr/>
        </p:nvSpPr>
        <p:spPr>
          <a:xfrm rot="-5400000" flipH="1">
            <a:off x="8833786" y="1384300"/>
            <a:ext cx="68400" cy="618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
          <p:cNvSpPr/>
          <p:nvPr/>
        </p:nvSpPr>
        <p:spPr>
          <a:xfrm rot="-5400000">
            <a:off x="547980" y="45196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
          <p:cNvSpPr/>
          <p:nvPr/>
        </p:nvSpPr>
        <p:spPr>
          <a:xfrm rot="-5400000">
            <a:off x="354360" y="45196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p:cNvSpPr/>
          <p:nvPr/>
        </p:nvSpPr>
        <p:spPr>
          <a:xfrm rot="-5400000">
            <a:off x="160740" y="45196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
          <p:cNvSpPr/>
          <p:nvPr/>
        </p:nvSpPr>
        <p:spPr>
          <a:xfrm rot="-5400000">
            <a:off x="547980" y="46956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
          <p:cNvSpPr/>
          <p:nvPr/>
        </p:nvSpPr>
        <p:spPr>
          <a:xfrm rot="-5400000">
            <a:off x="354360" y="46956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p:cNvSpPr/>
          <p:nvPr/>
        </p:nvSpPr>
        <p:spPr>
          <a:xfrm rot="-5400000">
            <a:off x="160740" y="46956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
          <p:cNvSpPr/>
          <p:nvPr/>
        </p:nvSpPr>
        <p:spPr>
          <a:xfrm rot="-5400000">
            <a:off x="547980" y="48716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
          <p:cNvSpPr/>
          <p:nvPr/>
        </p:nvSpPr>
        <p:spPr>
          <a:xfrm rot="-5400000">
            <a:off x="354360" y="48716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
          <p:cNvSpPr/>
          <p:nvPr/>
        </p:nvSpPr>
        <p:spPr>
          <a:xfrm rot="-5400000">
            <a:off x="160740" y="48716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
          <p:cNvSpPr/>
          <p:nvPr/>
        </p:nvSpPr>
        <p:spPr>
          <a:xfrm rot="-5400000">
            <a:off x="1081380" y="40624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6"/>
          <p:cNvSpPr/>
          <p:nvPr/>
        </p:nvSpPr>
        <p:spPr>
          <a:xfrm rot="-5400000">
            <a:off x="887760" y="40624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
          <p:cNvSpPr/>
          <p:nvPr/>
        </p:nvSpPr>
        <p:spPr>
          <a:xfrm rot="-5400000">
            <a:off x="694140" y="40624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
          <p:cNvSpPr/>
          <p:nvPr/>
        </p:nvSpPr>
        <p:spPr>
          <a:xfrm rot="-5400000">
            <a:off x="1081380" y="42384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
          <p:cNvSpPr/>
          <p:nvPr/>
        </p:nvSpPr>
        <p:spPr>
          <a:xfrm rot="-5400000">
            <a:off x="887760" y="42384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6"/>
          <p:cNvSpPr/>
          <p:nvPr/>
        </p:nvSpPr>
        <p:spPr>
          <a:xfrm rot="-5400000">
            <a:off x="694140" y="42384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6"/>
          <p:cNvSpPr/>
          <p:nvPr/>
        </p:nvSpPr>
        <p:spPr>
          <a:xfrm rot="-5400000">
            <a:off x="1081380" y="44144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
          <p:cNvSpPr/>
          <p:nvPr/>
        </p:nvSpPr>
        <p:spPr>
          <a:xfrm rot="-5400000">
            <a:off x="887760" y="44144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
          <p:cNvSpPr/>
          <p:nvPr/>
        </p:nvSpPr>
        <p:spPr>
          <a:xfrm rot="-5400000">
            <a:off x="694140" y="4414455"/>
            <a:ext cx="68400" cy="684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3" name="Google Shape;263;p6"/>
          <p:cNvPicPr preferRelativeResize="0"/>
          <p:nvPr/>
        </p:nvPicPr>
        <p:blipFill rotWithShape="1">
          <a:blip r:embed="rId2">
            <a:alphaModFix/>
          </a:blip>
          <a:srcRect/>
          <a:stretch/>
        </p:blipFill>
        <p:spPr>
          <a:xfrm>
            <a:off x="8391474" y="4612325"/>
            <a:ext cx="388177" cy="3935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4"/>
        <p:cNvGrpSpPr/>
        <p:nvPr/>
      </p:nvGrpSpPr>
      <p:grpSpPr>
        <a:xfrm>
          <a:off x="0" y="0"/>
          <a:ext cx="0" cy="0"/>
          <a:chOff x="0" y="0"/>
          <a:chExt cx="0" cy="0"/>
        </a:xfrm>
      </p:grpSpPr>
      <p:sp>
        <p:nvSpPr>
          <p:cNvPr id="265" name="Google Shape;265;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6" name="Google Shape;266;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267" name="Google Shape;26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121647"/>
        </a:solidFill>
        <a:effectLst/>
      </p:bgPr>
    </p:bg>
    <p:spTree>
      <p:nvGrpSpPr>
        <p:cNvPr id="1" name="Shape 268"/>
        <p:cNvGrpSpPr/>
        <p:nvPr/>
      </p:nvGrpSpPr>
      <p:grpSpPr>
        <a:xfrm>
          <a:off x="0" y="0"/>
          <a:ext cx="0" cy="0"/>
          <a:chOff x="0" y="0"/>
          <a:chExt cx="0" cy="0"/>
        </a:xfrm>
      </p:grpSpPr>
      <p:sp>
        <p:nvSpPr>
          <p:cNvPr id="269" name="Google Shape;269;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FFFF"/>
              </a:buClr>
              <a:buSzPts val="4800"/>
              <a:buNone/>
              <a:defRPr sz="4800">
                <a:solidFill>
                  <a:srgbClr val="FFFFFF"/>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70" name="Google Shape;27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71" name="Google Shape;271;p8"/>
          <p:cNvSpPr/>
          <p:nvPr/>
        </p:nvSpPr>
        <p:spPr>
          <a:xfrm>
            <a:off x="0" y="91599"/>
            <a:ext cx="295200" cy="295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8"/>
          <p:cNvSpPr/>
          <p:nvPr/>
        </p:nvSpPr>
        <p:spPr>
          <a:xfrm>
            <a:off x="0" y="450149"/>
            <a:ext cx="295200" cy="295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8"/>
          <p:cNvSpPr/>
          <p:nvPr/>
        </p:nvSpPr>
        <p:spPr>
          <a:xfrm>
            <a:off x="0" y="808699"/>
            <a:ext cx="295200" cy="295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8"/>
          <p:cNvSpPr/>
          <p:nvPr/>
        </p:nvSpPr>
        <p:spPr>
          <a:xfrm>
            <a:off x="0" y="1167249"/>
            <a:ext cx="295200" cy="295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8"/>
          <p:cNvSpPr/>
          <p:nvPr/>
        </p:nvSpPr>
        <p:spPr>
          <a:xfrm>
            <a:off x="9008300" y="336786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8"/>
          <p:cNvSpPr/>
          <p:nvPr/>
        </p:nvSpPr>
        <p:spPr>
          <a:xfrm>
            <a:off x="9008300" y="317424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8"/>
          <p:cNvSpPr/>
          <p:nvPr/>
        </p:nvSpPr>
        <p:spPr>
          <a:xfrm>
            <a:off x="9008300" y="298062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8"/>
          <p:cNvSpPr/>
          <p:nvPr/>
        </p:nvSpPr>
        <p:spPr>
          <a:xfrm>
            <a:off x="9008300" y="278700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8"/>
          <p:cNvSpPr/>
          <p:nvPr/>
        </p:nvSpPr>
        <p:spPr>
          <a:xfrm>
            <a:off x="9008300" y="259338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8"/>
          <p:cNvSpPr/>
          <p:nvPr/>
        </p:nvSpPr>
        <p:spPr>
          <a:xfrm>
            <a:off x="9008300" y="239976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8"/>
          <p:cNvSpPr/>
          <p:nvPr/>
        </p:nvSpPr>
        <p:spPr>
          <a:xfrm>
            <a:off x="9008300" y="219211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8"/>
          <p:cNvSpPr/>
          <p:nvPr/>
        </p:nvSpPr>
        <p:spPr>
          <a:xfrm>
            <a:off x="9008300" y="199849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8"/>
          <p:cNvSpPr/>
          <p:nvPr/>
        </p:nvSpPr>
        <p:spPr>
          <a:xfrm>
            <a:off x="9008300" y="180487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8"/>
          <p:cNvSpPr/>
          <p:nvPr/>
        </p:nvSpPr>
        <p:spPr>
          <a:xfrm>
            <a:off x="9008300" y="161125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8"/>
          <p:cNvSpPr/>
          <p:nvPr/>
        </p:nvSpPr>
        <p:spPr>
          <a:xfrm>
            <a:off x="8832300" y="336786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8"/>
          <p:cNvSpPr/>
          <p:nvPr/>
        </p:nvSpPr>
        <p:spPr>
          <a:xfrm>
            <a:off x="8832300" y="317424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8"/>
          <p:cNvSpPr/>
          <p:nvPr/>
        </p:nvSpPr>
        <p:spPr>
          <a:xfrm>
            <a:off x="8832300" y="298062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8"/>
          <p:cNvSpPr/>
          <p:nvPr/>
        </p:nvSpPr>
        <p:spPr>
          <a:xfrm>
            <a:off x="8832300" y="278700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8"/>
          <p:cNvSpPr/>
          <p:nvPr/>
        </p:nvSpPr>
        <p:spPr>
          <a:xfrm>
            <a:off x="8832300" y="259338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8"/>
          <p:cNvSpPr/>
          <p:nvPr/>
        </p:nvSpPr>
        <p:spPr>
          <a:xfrm>
            <a:off x="8832300" y="239976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8"/>
          <p:cNvSpPr/>
          <p:nvPr/>
        </p:nvSpPr>
        <p:spPr>
          <a:xfrm>
            <a:off x="8832300" y="219211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8"/>
          <p:cNvSpPr/>
          <p:nvPr/>
        </p:nvSpPr>
        <p:spPr>
          <a:xfrm>
            <a:off x="8832300" y="199849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8"/>
          <p:cNvSpPr/>
          <p:nvPr/>
        </p:nvSpPr>
        <p:spPr>
          <a:xfrm>
            <a:off x="8832300" y="180487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8"/>
          <p:cNvSpPr/>
          <p:nvPr/>
        </p:nvSpPr>
        <p:spPr>
          <a:xfrm>
            <a:off x="8832300" y="161125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8"/>
          <p:cNvSpPr/>
          <p:nvPr/>
        </p:nvSpPr>
        <p:spPr>
          <a:xfrm>
            <a:off x="8656300" y="336786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8"/>
          <p:cNvSpPr/>
          <p:nvPr/>
        </p:nvSpPr>
        <p:spPr>
          <a:xfrm>
            <a:off x="8656300" y="317424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8"/>
          <p:cNvSpPr/>
          <p:nvPr/>
        </p:nvSpPr>
        <p:spPr>
          <a:xfrm>
            <a:off x="8656300" y="298062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8"/>
          <p:cNvSpPr/>
          <p:nvPr/>
        </p:nvSpPr>
        <p:spPr>
          <a:xfrm>
            <a:off x="8656300" y="278700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8"/>
          <p:cNvSpPr/>
          <p:nvPr/>
        </p:nvSpPr>
        <p:spPr>
          <a:xfrm>
            <a:off x="8656300" y="259338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8"/>
          <p:cNvSpPr/>
          <p:nvPr/>
        </p:nvSpPr>
        <p:spPr>
          <a:xfrm>
            <a:off x="8656300" y="2399768"/>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8"/>
          <p:cNvSpPr/>
          <p:nvPr/>
        </p:nvSpPr>
        <p:spPr>
          <a:xfrm>
            <a:off x="8656300" y="219211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8"/>
          <p:cNvSpPr/>
          <p:nvPr/>
        </p:nvSpPr>
        <p:spPr>
          <a:xfrm>
            <a:off x="8656300" y="199849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8"/>
          <p:cNvSpPr/>
          <p:nvPr/>
        </p:nvSpPr>
        <p:spPr>
          <a:xfrm>
            <a:off x="8656300" y="180487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8"/>
          <p:cNvSpPr/>
          <p:nvPr/>
        </p:nvSpPr>
        <p:spPr>
          <a:xfrm>
            <a:off x="8656300" y="1611250"/>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8"/>
          <p:cNvSpPr/>
          <p:nvPr/>
        </p:nvSpPr>
        <p:spPr>
          <a:xfrm rot="-5400000">
            <a:off x="160740" y="4519655"/>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8"/>
          <p:cNvSpPr/>
          <p:nvPr/>
        </p:nvSpPr>
        <p:spPr>
          <a:xfrm rot="-5400000">
            <a:off x="160740" y="4695655"/>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8"/>
          <p:cNvSpPr/>
          <p:nvPr/>
        </p:nvSpPr>
        <p:spPr>
          <a:xfrm rot="-5400000">
            <a:off x="160740" y="4871655"/>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8"/>
          <p:cNvSpPr/>
          <p:nvPr/>
        </p:nvSpPr>
        <p:spPr>
          <a:xfrm>
            <a:off x="471190" y="4871655"/>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8"/>
          <p:cNvSpPr/>
          <p:nvPr/>
        </p:nvSpPr>
        <p:spPr>
          <a:xfrm>
            <a:off x="295190" y="4871655"/>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8"/>
          <p:cNvSpPr/>
          <p:nvPr/>
        </p:nvSpPr>
        <p:spPr>
          <a:xfrm>
            <a:off x="295190" y="4719255"/>
            <a:ext cx="68400" cy="68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1"/>
        <p:cNvGrpSpPr/>
        <p:nvPr/>
      </p:nvGrpSpPr>
      <p:grpSpPr>
        <a:xfrm>
          <a:off x="0" y="0"/>
          <a:ext cx="0" cy="0"/>
          <a:chOff x="0" y="0"/>
          <a:chExt cx="0" cy="0"/>
        </a:xfrm>
      </p:grpSpPr>
      <p:sp>
        <p:nvSpPr>
          <p:cNvPr id="312" name="Google Shape;31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14" name="Google Shape;314;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5" name="Google Shape;315;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316" name="Google Shape;31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7"/>
        <p:cNvGrpSpPr/>
        <p:nvPr/>
      </p:nvGrpSpPr>
      <p:grpSpPr>
        <a:xfrm>
          <a:off x="0" y="0"/>
          <a:ext cx="0" cy="0"/>
          <a:chOff x="0" y="0"/>
          <a:chExt cx="0" cy="0"/>
        </a:xfrm>
      </p:grpSpPr>
      <p:sp>
        <p:nvSpPr>
          <p:cNvPr id="318" name="Google Shape;318;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19" name="Google Shape;31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SV Template Slides">
  <p:cSld name="BIG_NUMBER">
    <p:spTree>
      <p:nvGrpSpPr>
        <p:cNvPr id="1" name="Shape 320"/>
        <p:cNvGrpSpPr/>
        <p:nvPr/>
      </p:nvGrpSpPr>
      <p:grpSpPr>
        <a:xfrm>
          <a:off x="0" y="0"/>
          <a:ext cx="0" cy="0"/>
          <a:chOff x="0" y="0"/>
          <a:chExt cx="0" cy="0"/>
        </a:xfrm>
      </p:grpSpPr>
      <p:sp>
        <p:nvSpPr>
          <p:cNvPr id="321" name="Google Shape;321;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22" name="Google Shape;32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BD0D0D"/>
              </a:buClr>
              <a:buSzPts val="2800"/>
              <a:buFont typeface="Proxima Nova"/>
              <a:buNone/>
              <a:defRPr sz="2800" b="1" i="0" u="none" strike="noStrike" cap="none">
                <a:solidFill>
                  <a:srgbClr val="BD0D0D"/>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00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00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00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00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00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00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00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00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0" y="81325"/>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0" y="441022"/>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0" y="800720"/>
            <a:ext cx="295200" cy="295200"/>
          </a:xfrm>
          <a:prstGeom prst="rect">
            <a:avLst/>
          </a:prstGeom>
          <a:solidFill>
            <a:srgbClr val="1216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0" y="1160417"/>
            <a:ext cx="295200" cy="295200"/>
          </a:xfrm>
          <a:prstGeom prst="rect">
            <a:avLst/>
          </a:prstGeom>
          <a:solidFill>
            <a:srgbClr val="BD0D0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google.com/url?q=https://allinchallenge.org/presidents-commitment/&amp;sa=D&amp;source=editors&amp;ust=1714758738786701&amp;usg=AOvVaw2NFVP_-eoYdWXk418MMrej"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18"/>
        <p:cNvGrpSpPr/>
        <p:nvPr/>
      </p:nvGrpSpPr>
      <p:grpSpPr>
        <a:xfrm>
          <a:off x="0" y="0"/>
          <a:ext cx="0" cy="0"/>
          <a:chOff x="0" y="0"/>
          <a:chExt cx="0" cy="0"/>
        </a:xfrm>
      </p:grpSpPr>
      <p:sp>
        <p:nvSpPr>
          <p:cNvPr id="420" name="Google Shape;420;p30"/>
          <p:cNvSpPr txBox="1"/>
          <p:nvPr/>
        </p:nvSpPr>
        <p:spPr>
          <a:xfrm>
            <a:off x="242455" y="159074"/>
            <a:ext cx="8340436" cy="37240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September 20, 2024</a:t>
            </a:r>
          </a:p>
          <a:p>
            <a:pPr marL="0" lvl="0" indent="0" algn="l" rtl="0">
              <a:spcBef>
                <a:spcPts val="0"/>
              </a:spcBef>
              <a:spcAft>
                <a:spcPts val="0"/>
              </a:spcAft>
              <a:buNone/>
            </a:pPr>
            <a:r>
              <a:rPr lang="en"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Lunch &amp; Learn</a:t>
            </a:r>
          </a:p>
          <a:p>
            <a:pPr marL="0" lvl="0" indent="0" algn="l" rtl="0">
              <a:spcBef>
                <a:spcPts val="0"/>
              </a:spcBef>
              <a:spcAft>
                <a:spcPts val="0"/>
              </a:spcAft>
              <a:buNone/>
            </a:pPr>
            <a:endParaRPr lang="en"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a:p>
            <a:pPr marL="0" lvl="0" indent="0" algn="l" rtl="0">
              <a:spcBef>
                <a:spcPts val="0"/>
              </a:spcBef>
              <a:spcAft>
                <a:spcPts val="0"/>
              </a:spcAft>
              <a:buNone/>
            </a:pPr>
            <a:r>
              <a:rPr lang="en" sz="4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Postsecondary Fall Requirements</a:t>
            </a:r>
          </a:p>
          <a:p>
            <a:pPr marL="0" lvl="0" indent="0" algn="l" rtl="0">
              <a:spcBef>
                <a:spcPts val="0"/>
              </a:spcBef>
              <a:spcAft>
                <a:spcPts val="0"/>
              </a:spcAft>
              <a:buNone/>
            </a:pPr>
            <a:r>
              <a:rPr lang="en" sz="4000" i="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A Deeper Dive</a:t>
            </a:r>
            <a:endParaRPr sz="4000" i="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421" name="Google Shape;421;p30"/>
          <p:cNvSpPr txBox="1"/>
          <p:nvPr/>
        </p:nvSpPr>
        <p:spPr>
          <a:xfrm>
            <a:off x="8332325" y="4526425"/>
            <a:ext cx="3852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endParaRPr sz="700">
              <a:solidFill>
                <a:srgbClr val="0F344C"/>
              </a:solidFill>
              <a:latin typeface="Montserrat Black"/>
              <a:ea typeface="Montserrat Black"/>
              <a:cs typeface="Montserrat Black"/>
              <a:sym typeface="Montserrat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45"/>
        <p:cNvGrpSpPr/>
        <p:nvPr/>
      </p:nvGrpSpPr>
      <p:grpSpPr>
        <a:xfrm>
          <a:off x="0" y="0"/>
          <a:ext cx="0" cy="0"/>
          <a:chOff x="0" y="0"/>
          <a:chExt cx="0" cy="0"/>
        </a:xfrm>
      </p:grpSpPr>
      <p:sp>
        <p:nvSpPr>
          <p:cNvPr id="446" name="Google Shape;446;p34"/>
          <p:cNvSpPr txBox="1">
            <a:spLocks noGrp="1"/>
          </p:cNvSpPr>
          <p:nvPr>
            <p:ph type="title"/>
          </p:nvPr>
        </p:nvSpPr>
        <p:spPr>
          <a:xfrm>
            <a:off x="0" y="587620"/>
            <a:ext cx="7578436" cy="9942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1D6C94"/>
              </a:buClr>
              <a:buFont typeface="Montserrat"/>
              <a:buNone/>
            </a:pPr>
            <a:r>
              <a:rPr lang="en" sz="3350" b="1" dirty="0">
                <a:solidFill>
                  <a:schemeClr val="bg1"/>
                </a:solidFill>
                <a:latin typeface="Montserrat"/>
                <a:ea typeface="Montserrat"/>
                <a:cs typeface="Montserrat"/>
                <a:sym typeface="Montserrat"/>
              </a:rPr>
              <a:t>RESOURCE: </a:t>
            </a:r>
            <a:br>
              <a:rPr lang="en" sz="3350" b="1" dirty="0">
                <a:solidFill>
                  <a:srgbClr val="CE323D"/>
                </a:solidFill>
                <a:latin typeface="Montserrat"/>
                <a:ea typeface="Montserrat"/>
                <a:cs typeface="Montserrat"/>
                <a:sym typeface="Montserrat"/>
              </a:rPr>
            </a:br>
            <a:r>
              <a:rPr lang="en" sz="3000" b="1" dirty="0">
                <a:solidFill>
                  <a:srgbClr val="CE323D"/>
                </a:solidFill>
                <a:latin typeface="Montserrat"/>
                <a:ea typeface="Montserrat"/>
                <a:cs typeface="Montserrat"/>
                <a:sym typeface="Montserrat"/>
              </a:rPr>
              <a:t>Strengthening American Democracy Action Planning Guide</a:t>
            </a:r>
            <a:br>
              <a:rPr lang="en" sz="3350" b="1" i="0" u="none" strike="noStrike" cap="none" dirty="0">
                <a:solidFill>
                  <a:srgbClr val="CE323D"/>
                </a:solidFill>
                <a:latin typeface="Montserrat"/>
                <a:ea typeface="Montserrat"/>
                <a:cs typeface="Montserrat"/>
                <a:sym typeface="Montserrat"/>
              </a:rPr>
            </a:br>
            <a:endParaRPr sz="2270" dirty="0"/>
          </a:p>
        </p:txBody>
      </p:sp>
      <p:sp>
        <p:nvSpPr>
          <p:cNvPr id="447" name="Google Shape;447;p34"/>
          <p:cNvSpPr/>
          <p:nvPr/>
        </p:nvSpPr>
        <p:spPr>
          <a:xfrm>
            <a:off x="0" y="4101019"/>
            <a:ext cx="9144000" cy="10425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448" name="Google Shape;448;p34"/>
          <p:cNvPicPr preferRelativeResize="0"/>
          <p:nvPr/>
        </p:nvPicPr>
        <p:blipFill rotWithShape="1">
          <a:blip r:embed="rId4">
            <a:alphaModFix/>
          </a:blip>
          <a:srcRect l="41744" t="17283" r="22929" b="3104"/>
          <a:stretch/>
        </p:blipFill>
        <p:spPr>
          <a:xfrm>
            <a:off x="3034146" y="1821873"/>
            <a:ext cx="1635388" cy="21475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53"/>
        <p:cNvGrpSpPr/>
        <p:nvPr/>
      </p:nvGrpSpPr>
      <p:grpSpPr>
        <a:xfrm>
          <a:off x="0" y="0"/>
          <a:ext cx="0" cy="0"/>
          <a:chOff x="0" y="0"/>
          <a:chExt cx="0" cy="0"/>
        </a:xfrm>
      </p:grpSpPr>
      <p:sp>
        <p:nvSpPr>
          <p:cNvPr id="454" name="Google Shape;454;p35"/>
          <p:cNvSpPr txBox="1">
            <a:spLocks noGrp="1"/>
          </p:cNvSpPr>
          <p:nvPr>
            <p:ph type="title"/>
          </p:nvPr>
        </p:nvSpPr>
        <p:spPr>
          <a:xfrm>
            <a:off x="0" y="0"/>
            <a:ext cx="7405255" cy="1122000"/>
          </a:xfrm>
          <a:prstGeom prst="rect">
            <a:avLst/>
          </a:prstGeom>
          <a:noFill/>
          <a:ln>
            <a:noFill/>
          </a:ln>
        </p:spPr>
        <p:txBody>
          <a:bodyPr spcFirstLastPara="1" wrap="square" lIns="68575" tIns="34275" rIns="68575" bIns="34275" anchor="ctr" anchorCtr="0">
            <a:noAutofit/>
          </a:bodyPr>
          <a:lstStyle/>
          <a:p>
            <a:pPr marL="342900" marR="0" lvl="0" indent="0" algn="ctr" rtl="0">
              <a:lnSpc>
                <a:spcPct val="90000"/>
              </a:lnSpc>
              <a:spcBef>
                <a:spcPts val="0"/>
              </a:spcBef>
              <a:spcAft>
                <a:spcPts val="0"/>
              </a:spcAft>
              <a:buClr>
                <a:srgbClr val="1D6C94"/>
              </a:buClr>
              <a:buFont typeface="Montserrat"/>
              <a:buNone/>
            </a:pPr>
            <a:r>
              <a:rPr lang="en" sz="28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a:t>
            </a:r>
            <a:r>
              <a:rPr lang="en" sz="2800" b="1" i="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Strengthening American Democracy Guide</a:t>
            </a:r>
            <a:endParaRPr sz="2800"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55" name="Google Shape;455;p35"/>
          <p:cNvSpPr txBox="1">
            <a:spLocks noGrp="1"/>
          </p:cNvSpPr>
          <p:nvPr>
            <p:ph type="ftr" idx="11"/>
          </p:nvPr>
        </p:nvSpPr>
        <p:spPr>
          <a:xfrm>
            <a:off x="2271713" y="3804047"/>
            <a:ext cx="2314500" cy="2055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CE323D"/>
              </a:buClr>
              <a:buFont typeface="Raleway"/>
              <a:buNone/>
            </a:pPr>
            <a:r>
              <a:rPr lang="en" sz="1100" b="0" i="0" u="none" strike="noStrike" cap="none">
                <a:solidFill>
                  <a:srgbClr val="CE323D"/>
                </a:solidFill>
                <a:latin typeface="Raleway"/>
                <a:ea typeface="Raleway"/>
                <a:cs typeface="Raleway"/>
                <a:sym typeface="Raleway"/>
              </a:rPr>
              <a:t>allinchallenge.org</a:t>
            </a:r>
            <a:endParaRPr/>
          </a:p>
        </p:txBody>
      </p:sp>
      <p:grpSp>
        <p:nvGrpSpPr>
          <p:cNvPr id="456" name="Google Shape;456;p35"/>
          <p:cNvGrpSpPr/>
          <p:nvPr/>
        </p:nvGrpSpPr>
        <p:grpSpPr>
          <a:xfrm>
            <a:off x="194856" y="1197367"/>
            <a:ext cx="7846264" cy="754761"/>
            <a:chOff x="1593000" y="2322568"/>
            <a:chExt cx="5958132" cy="643500"/>
          </a:xfrm>
        </p:grpSpPr>
        <p:sp>
          <p:nvSpPr>
            <p:cNvPr id="457" name="Google Shape;457;p3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flipH="1">
              <a:off x="1979249"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rot="-5400000">
              <a:off x="3103676"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2299229" y="2448678"/>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800"/>
                <a:buFont typeface="Arial"/>
                <a:buNone/>
              </a:pPr>
              <a:r>
                <a:rPr lang="en" sz="1500" b="1">
                  <a:solidFill>
                    <a:schemeClr val="lt1"/>
                  </a:solidFill>
                  <a:latin typeface="Montserrat"/>
                  <a:ea typeface="Montserrat"/>
                  <a:cs typeface="Montserrat"/>
                  <a:sym typeface="Montserrat"/>
                </a:rPr>
                <a:t>EXECUTIVE SUMMARY</a:t>
              </a:r>
              <a:endParaRPr sz="15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461" name="Google Shape;461;p3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463" name="Google Shape;463;p35"/>
            <p:cNvSpPr/>
            <p:nvPr/>
          </p:nvSpPr>
          <p:spPr>
            <a:xfrm>
              <a:off x="4532832" y="2323747"/>
              <a:ext cx="3018300" cy="642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1100">
                <a:solidFill>
                  <a:srgbClr val="A72A1E"/>
                </a:solidFill>
                <a:latin typeface="Montserrat"/>
                <a:ea typeface="Montserrat"/>
                <a:cs typeface="Montserrat"/>
                <a:sym typeface="Montserrat"/>
              </a:endParaRPr>
            </a:p>
          </p:txBody>
        </p:sp>
      </p:grpSp>
      <p:grpSp>
        <p:nvGrpSpPr>
          <p:cNvPr id="464" name="Google Shape;464;p35"/>
          <p:cNvGrpSpPr/>
          <p:nvPr/>
        </p:nvGrpSpPr>
        <p:grpSpPr>
          <a:xfrm>
            <a:off x="209608" y="1956618"/>
            <a:ext cx="7846129" cy="754761"/>
            <a:chOff x="1593000" y="2322568"/>
            <a:chExt cx="5958030" cy="643500"/>
          </a:xfrm>
        </p:grpSpPr>
        <p:sp>
          <p:nvSpPr>
            <p:cNvPr id="465" name="Google Shape;465;p3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flipH="1">
              <a:off x="1979249"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rot="-5400000">
              <a:off x="3103676"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2299229" y="2448678"/>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b="1">
                  <a:solidFill>
                    <a:schemeClr val="lt1"/>
                  </a:solidFill>
                  <a:latin typeface="Montserrat"/>
                  <a:ea typeface="Montserrat"/>
                  <a:cs typeface="Montserrat"/>
                  <a:sym typeface="Montserrat"/>
                </a:rPr>
                <a:t>LEADERSHIP</a:t>
              </a:r>
              <a:endParaRPr sz="15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469" name="Google Shape;469;p3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lt1"/>
                  </a:solidFill>
                  <a:latin typeface="Roboto Thin"/>
                  <a:ea typeface="Roboto Thin"/>
                  <a:cs typeface="Roboto Thin"/>
                  <a:sym typeface="Roboto Thin"/>
                </a:rPr>
                <a:t>0</a:t>
              </a:r>
              <a:r>
                <a:rPr lang="en" sz="2600">
                  <a:solidFill>
                    <a:srgbClr val="FFFFFF"/>
                  </a:solidFill>
                  <a:latin typeface="Roboto Thin"/>
                  <a:ea typeface="Roboto Thin"/>
                  <a:cs typeface="Roboto Thin"/>
                  <a:sym typeface="Roboto Thin"/>
                </a:rPr>
                <a:t>2</a:t>
              </a:r>
              <a:endParaRPr sz="2600">
                <a:solidFill>
                  <a:srgbClr val="FFFFFF"/>
                </a:solidFill>
                <a:latin typeface="Roboto Thin"/>
                <a:ea typeface="Roboto Thin"/>
                <a:cs typeface="Roboto Thin"/>
                <a:sym typeface="Roboto Thin"/>
              </a:endParaRPr>
            </a:p>
          </p:txBody>
        </p:sp>
        <p:sp>
          <p:nvSpPr>
            <p:cNvPr id="471" name="Google Shape;471;p35"/>
            <p:cNvSpPr/>
            <p:nvPr/>
          </p:nvSpPr>
          <p:spPr>
            <a:xfrm>
              <a:off x="4239930" y="2323750"/>
              <a:ext cx="3311100" cy="64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400">
                  <a:solidFill>
                    <a:schemeClr val="dk1"/>
                  </a:solidFill>
                  <a:latin typeface="Montserrat"/>
                  <a:ea typeface="Montserrat"/>
                  <a:cs typeface="Montserrat"/>
                  <a:sym typeface="Montserrat"/>
                </a:rPr>
                <a:t>Describes the team responsible for campus efforts to increase civic learning, democratic engagement, and voter participation.</a:t>
              </a:r>
              <a:endParaRPr sz="1400">
                <a:solidFill>
                  <a:schemeClr val="dk1"/>
                </a:solidFill>
                <a:latin typeface="Montserrat"/>
                <a:ea typeface="Montserrat"/>
                <a:cs typeface="Montserrat"/>
                <a:sym typeface="Montserrat"/>
              </a:endParaRPr>
            </a:p>
          </p:txBody>
        </p:sp>
      </p:grpSp>
      <p:grpSp>
        <p:nvGrpSpPr>
          <p:cNvPr id="472" name="Google Shape;472;p35"/>
          <p:cNvGrpSpPr/>
          <p:nvPr/>
        </p:nvGrpSpPr>
        <p:grpSpPr>
          <a:xfrm>
            <a:off x="208560" y="2718949"/>
            <a:ext cx="7846129" cy="772478"/>
            <a:chOff x="1593000" y="2322568"/>
            <a:chExt cx="5958030" cy="658605"/>
          </a:xfrm>
        </p:grpSpPr>
        <p:sp>
          <p:nvSpPr>
            <p:cNvPr id="473" name="Google Shape;473;p3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flipH="1">
              <a:off x="1979249"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rot="-5400000">
              <a:off x="3103676"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299229" y="2448678"/>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b="1">
                  <a:solidFill>
                    <a:schemeClr val="lt1"/>
                  </a:solidFill>
                  <a:latin typeface="Montserrat"/>
                  <a:ea typeface="Montserrat"/>
                  <a:cs typeface="Montserrat"/>
                  <a:sym typeface="Montserrat"/>
                </a:rPr>
                <a:t>COMMITMENT</a:t>
              </a:r>
              <a:endParaRPr sz="15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477" name="Google Shape;477;p3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lt1"/>
                  </a:solidFill>
                  <a:latin typeface="Roboto Thin"/>
                  <a:ea typeface="Roboto Thin"/>
                  <a:cs typeface="Roboto Thin"/>
                  <a:sym typeface="Roboto Thin"/>
                </a:rPr>
                <a:t>0</a:t>
              </a:r>
              <a:r>
                <a:rPr lang="en" sz="2600">
                  <a:solidFill>
                    <a:srgbClr val="FFFFFF"/>
                  </a:solidFill>
                  <a:latin typeface="Roboto Thin"/>
                  <a:ea typeface="Roboto Thin"/>
                  <a:cs typeface="Roboto Thin"/>
                  <a:sym typeface="Roboto Thin"/>
                </a:rPr>
                <a:t>3</a:t>
              </a:r>
              <a:endParaRPr sz="2600">
                <a:solidFill>
                  <a:srgbClr val="FFFFFF"/>
                </a:solidFill>
                <a:latin typeface="Roboto Thin"/>
                <a:ea typeface="Roboto Thin"/>
                <a:cs typeface="Roboto Thin"/>
                <a:sym typeface="Roboto Thin"/>
              </a:endParaRPr>
            </a:p>
          </p:txBody>
        </p:sp>
        <p:sp>
          <p:nvSpPr>
            <p:cNvPr id="479" name="Google Shape;479;p35"/>
            <p:cNvSpPr/>
            <p:nvPr/>
          </p:nvSpPr>
          <p:spPr>
            <a:xfrm>
              <a:off x="4239930" y="2338873"/>
              <a:ext cx="3311100" cy="64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400">
                  <a:solidFill>
                    <a:schemeClr val="dk1"/>
                  </a:solidFill>
                  <a:latin typeface="Montserrat"/>
                  <a:ea typeface="Montserrat"/>
                  <a:cs typeface="Montserrat"/>
                  <a:sym typeface="Montserrat"/>
                </a:rPr>
                <a:t>Describes how campus demonstrates its commitment to increasing civic learning, political engagement, and voter participation.</a:t>
              </a:r>
              <a:endParaRPr sz="1400">
                <a:solidFill>
                  <a:schemeClr val="dk1"/>
                </a:solidFill>
                <a:latin typeface="Montserrat"/>
                <a:ea typeface="Montserrat"/>
                <a:cs typeface="Montserrat"/>
                <a:sym typeface="Montserrat"/>
              </a:endParaRPr>
            </a:p>
          </p:txBody>
        </p:sp>
      </p:grpSp>
      <p:grpSp>
        <p:nvGrpSpPr>
          <p:cNvPr id="480" name="Google Shape;480;p35"/>
          <p:cNvGrpSpPr/>
          <p:nvPr/>
        </p:nvGrpSpPr>
        <p:grpSpPr>
          <a:xfrm>
            <a:off x="211593" y="3477330"/>
            <a:ext cx="7846129" cy="754761"/>
            <a:chOff x="1593000" y="2322568"/>
            <a:chExt cx="5958030" cy="643500"/>
          </a:xfrm>
        </p:grpSpPr>
        <p:sp>
          <p:nvSpPr>
            <p:cNvPr id="481" name="Google Shape;481;p3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flipH="1">
              <a:off x="1979249"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rot="-5400000">
              <a:off x="3103676"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2299229" y="2448678"/>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b="1">
                  <a:solidFill>
                    <a:schemeClr val="lt1"/>
                  </a:solidFill>
                  <a:latin typeface="Montserrat"/>
                  <a:ea typeface="Montserrat"/>
                  <a:cs typeface="Montserrat"/>
                  <a:sym typeface="Montserrat"/>
                </a:rPr>
                <a:t>LANDSCAPE</a:t>
              </a:r>
              <a:endParaRPr sz="15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485" name="Google Shape;485;p3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lt1"/>
                  </a:solidFill>
                  <a:latin typeface="Roboto Thin"/>
                  <a:ea typeface="Roboto Thin"/>
                  <a:cs typeface="Roboto Thin"/>
                  <a:sym typeface="Roboto Thin"/>
                </a:rPr>
                <a:t>0</a:t>
              </a:r>
              <a:r>
                <a:rPr lang="en" sz="2600">
                  <a:solidFill>
                    <a:srgbClr val="FFFFFF"/>
                  </a:solidFill>
                  <a:latin typeface="Roboto Thin"/>
                  <a:ea typeface="Roboto Thin"/>
                  <a:cs typeface="Roboto Thin"/>
                  <a:sym typeface="Roboto Thin"/>
                </a:rPr>
                <a:t>4</a:t>
              </a:r>
              <a:endParaRPr sz="2600">
                <a:solidFill>
                  <a:srgbClr val="FFFFFF"/>
                </a:solidFill>
                <a:latin typeface="Roboto Thin"/>
                <a:ea typeface="Roboto Thin"/>
                <a:cs typeface="Roboto Thin"/>
                <a:sym typeface="Roboto Thin"/>
              </a:endParaRPr>
            </a:p>
          </p:txBody>
        </p:sp>
        <p:sp>
          <p:nvSpPr>
            <p:cNvPr id="487" name="Google Shape;487;p35"/>
            <p:cNvSpPr/>
            <p:nvPr/>
          </p:nvSpPr>
          <p:spPr>
            <a:xfrm>
              <a:off x="4239930" y="2323750"/>
              <a:ext cx="3311100" cy="64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400">
                  <a:solidFill>
                    <a:schemeClr val="dk1"/>
                  </a:solidFill>
                  <a:latin typeface="Montserrat"/>
                  <a:ea typeface="Montserrat"/>
                  <a:cs typeface="Montserrat"/>
                  <a:sym typeface="Montserrat"/>
                </a:rPr>
                <a:t>A self-assessment of current work and data - describes climate, programming, and student engagement.</a:t>
              </a:r>
              <a:endParaRPr sz="1400">
                <a:solidFill>
                  <a:schemeClr val="dk1"/>
                </a:solidFill>
                <a:latin typeface="Montserrat"/>
                <a:ea typeface="Montserrat"/>
                <a:cs typeface="Montserrat"/>
                <a:sym typeface="Montserrat"/>
              </a:endParaRPr>
            </a:p>
          </p:txBody>
        </p:sp>
      </p:grpSp>
      <p:grpSp>
        <p:nvGrpSpPr>
          <p:cNvPr id="488" name="Google Shape;488;p35"/>
          <p:cNvGrpSpPr/>
          <p:nvPr/>
        </p:nvGrpSpPr>
        <p:grpSpPr>
          <a:xfrm>
            <a:off x="215535" y="4213868"/>
            <a:ext cx="7846129" cy="754761"/>
            <a:chOff x="1593000" y="2322568"/>
            <a:chExt cx="5958030" cy="643500"/>
          </a:xfrm>
        </p:grpSpPr>
        <p:sp>
          <p:nvSpPr>
            <p:cNvPr id="489" name="Google Shape;489;p3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flipH="1">
              <a:off x="1979249"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rot="-5400000">
              <a:off x="3103676"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2299229" y="2448678"/>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b="1">
                  <a:solidFill>
                    <a:schemeClr val="lt1"/>
                  </a:solidFill>
                  <a:latin typeface="Montserrat"/>
                  <a:ea typeface="Montserrat"/>
                  <a:cs typeface="Montserrat"/>
                  <a:sym typeface="Montserrat"/>
                </a:rPr>
                <a:t>GOALS</a:t>
              </a:r>
              <a:endParaRPr sz="15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493" name="Google Shape;493;p3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lt1"/>
                  </a:solidFill>
                  <a:latin typeface="Roboto Thin"/>
                  <a:ea typeface="Roboto Thin"/>
                  <a:cs typeface="Roboto Thin"/>
                  <a:sym typeface="Roboto Thin"/>
                </a:rPr>
                <a:t>0</a:t>
              </a:r>
              <a:r>
                <a:rPr lang="en" sz="2600">
                  <a:solidFill>
                    <a:srgbClr val="FFFFFF"/>
                  </a:solidFill>
                  <a:latin typeface="Roboto Thin"/>
                  <a:ea typeface="Roboto Thin"/>
                  <a:cs typeface="Roboto Thin"/>
                  <a:sym typeface="Roboto Thin"/>
                </a:rPr>
                <a:t>5</a:t>
              </a:r>
              <a:endParaRPr sz="2600">
                <a:solidFill>
                  <a:srgbClr val="FFFFFF"/>
                </a:solidFill>
                <a:latin typeface="Roboto Thin"/>
                <a:ea typeface="Roboto Thin"/>
                <a:cs typeface="Roboto Thin"/>
                <a:sym typeface="Roboto Thin"/>
              </a:endParaRPr>
            </a:p>
          </p:txBody>
        </p:sp>
        <p:sp>
          <p:nvSpPr>
            <p:cNvPr id="495" name="Google Shape;495;p35"/>
            <p:cNvSpPr/>
            <p:nvPr/>
          </p:nvSpPr>
          <p:spPr>
            <a:xfrm>
              <a:off x="4239930" y="2323750"/>
              <a:ext cx="3311100" cy="64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400">
                  <a:solidFill>
                    <a:schemeClr val="dk1"/>
                  </a:solidFill>
                  <a:latin typeface="Montserrat"/>
                  <a:ea typeface="Montserrat"/>
                  <a:cs typeface="Montserrat"/>
                  <a:sym typeface="Montserrat"/>
                </a:rPr>
                <a:t>Short-term and long-term goals for increasing civic learning, political engagement, and voter participation inline with campus mission.</a:t>
              </a:r>
              <a:endParaRPr sz="1400">
                <a:solidFill>
                  <a:schemeClr val="dk1"/>
                </a:solidFill>
                <a:latin typeface="Montserrat"/>
                <a:ea typeface="Montserrat"/>
                <a:cs typeface="Montserrat"/>
                <a:sym typeface="Montserrat"/>
              </a:endParaRPr>
            </a:p>
          </p:txBody>
        </p:sp>
      </p:grpSp>
      <p:sp>
        <p:nvSpPr>
          <p:cNvPr id="496" name="Google Shape;496;p35"/>
          <p:cNvSpPr/>
          <p:nvPr/>
        </p:nvSpPr>
        <p:spPr>
          <a:xfrm>
            <a:off x="3701276" y="1196289"/>
            <a:ext cx="4360500" cy="753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400" dirty="0">
                <a:solidFill>
                  <a:schemeClr val="dk1"/>
                </a:solidFill>
                <a:latin typeface="Montserrat"/>
                <a:ea typeface="Montserrat"/>
                <a:cs typeface="Montserrat"/>
                <a:sym typeface="Montserrat"/>
              </a:rPr>
              <a:t>Provides a summary/overview of the entire action plan.</a:t>
            </a:r>
            <a:endParaRPr sz="1400" dirty="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501"/>
        <p:cNvGrpSpPr/>
        <p:nvPr/>
      </p:nvGrpSpPr>
      <p:grpSpPr>
        <a:xfrm>
          <a:off x="0" y="0"/>
          <a:ext cx="0" cy="0"/>
          <a:chOff x="0" y="0"/>
          <a:chExt cx="0" cy="0"/>
        </a:xfrm>
      </p:grpSpPr>
      <p:sp>
        <p:nvSpPr>
          <p:cNvPr id="502" name="Google Shape;502;p36"/>
          <p:cNvSpPr txBox="1">
            <a:spLocks noGrp="1"/>
          </p:cNvSpPr>
          <p:nvPr>
            <p:ph type="ftr" idx="11"/>
          </p:nvPr>
        </p:nvSpPr>
        <p:spPr>
          <a:xfrm>
            <a:off x="2271713" y="4108847"/>
            <a:ext cx="2314500" cy="2055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CE323D"/>
              </a:buClr>
              <a:buFont typeface="Raleway"/>
              <a:buNone/>
            </a:pPr>
            <a:r>
              <a:rPr lang="en" sz="1100" b="0" i="0" u="none" strike="noStrike" cap="none">
                <a:solidFill>
                  <a:srgbClr val="CE323D"/>
                </a:solidFill>
                <a:latin typeface="Raleway"/>
                <a:ea typeface="Raleway"/>
                <a:cs typeface="Raleway"/>
                <a:sym typeface="Raleway"/>
              </a:rPr>
              <a:t>allinchallenge.org</a:t>
            </a:r>
            <a:endParaRPr/>
          </a:p>
        </p:txBody>
      </p:sp>
      <p:grpSp>
        <p:nvGrpSpPr>
          <p:cNvPr id="503" name="Google Shape;503;p36"/>
          <p:cNvGrpSpPr/>
          <p:nvPr/>
        </p:nvGrpSpPr>
        <p:grpSpPr>
          <a:xfrm>
            <a:off x="632103" y="1363412"/>
            <a:ext cx="7846264" cy="754761"/>
            <a:chOff x="1593000" y="2322568"/>
            <a:chExt cx="5958132" cy="643500"/>
          </a:xfrm>
        </p:grpSpPr>
        <p:sp>
          <p:nvSpPr>
            <p:cNvPr id="504" name="Google Shape;504;p3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flipH="1">
              <a:off x="1979249"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rot="-5400000">
              <a:off x="3103676"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2299229" y="2448678"/>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b="1">
                  <a:solidFill>
                    <a:schemeClr val="lt1"/>
                  </a:solidFill>
                  <a:latin typeface="Montserrat"/>
                  <a:ea typeface="Montserrat"/>
                  <a:cs typeface="Montserrat"/>
                  <a:sym typeface="Montserrat"/>
                </a:rPr>
                <a:t>NSLVE</a:t>
              </a:r>
              <a:endParaRPr sz="15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508" name="Google Shape;508;p36"/>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06</a:t>
              </a:r>
              <a:endParaRPr sz="2600">
                <a:solidFill>
                  <a:srgbClr val="FFFFFF"/>
                </a:solidFill>
                <a:latin typeface="Roboto Thin"/>
                <a:ea typeface="Roboto Thin"/>
                <a:cs typeface="Roboto Thin"/>
                <a:sym typeface="Roboto Thin"/>
              </a:endParaRPr>
            </a:p>
          </p:txBody>
        </p:sp>
        <p:sp>
          <p:nvSpPr>
            <p:cNvPr id="510" name="Google Shape;510;p36"/>
            <p:cNvSpPr/>
            <p:nvPr/>
          </p:nvSpPr>
          <p:spPr>
            <a:xfrm>
              <a:off x="4532832" y="2323747"/>
              <a:ext cx="3018300" cy="642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sz="1100">
                <a:solidFill>
                  <a:srgbClr val="A72A1E"/>
                </a:solidFill>
                <a:latin typeface="Montserrat"/>
                <a:ea typeface="Montserrat"/>
                <a:cs typeface="Montserrat"/>
                <a:sym typeface="Montserrat"/>
              </a:endParaRPr>
            </a:p>
          </p:txBody>
        </p:sp>
      </p:grpSp>
      <p:grpSp>
        <p:nvGrpSpPr>
          <p:cNvPr id="511" name="Google Shape;511;p36"/>
          <p:cNvGrpSpPr/>
          <p:nvPr/>
        </p:nvGrpSpPr>
        <p:grpSpPr>
          <a:xfrm>
            <a:off x="632140" y="2131485"/>
            <a:ext cx="7846129" cy="754761"/>
            <a:chOff x="1593000" y="2322568"/>
            <a:chExt cx="5958030" cy="643500"/>
          </a:xfrm>
        </p:grpSpPr>
        <p:sp>
          <p:nvSpPr>
            <p:cNvPr id="512" name="Google Shape;512;p3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flipH="1">
              <a:off x="1979249"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rot="-5400000">
              <a:off x="3103676"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2299229" y="2448678"/>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b="1">
                  <a:solidFill>
                    <a:schemeClr val="lt1"/>
                  </a:solidFill>
                  <a:latin typeface="Montserrat"/>
                  <a:ea typeface="Montserrat"/>
                  <a:cs typeface="Montserrat"/>
                  <a:sym typeface="Montserrat"/>
                </a:rPr>
                <a:t>STRATEGY</a:t>
              </a:r>
              <a:endParaRPr sz="15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516" name="Google Shape;516;p36"/>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lt1"/>
                  </a:solidFill>
                  <a:latin typeface="Roboto Thin"/>
                  <a:ea typeface="Roboto Thin"/>
                  <a:cs typeface="Roboto Thin"/>
                  <a:sym typeface="Roboto Thin"/>
                </a:rPr>
                <a:t>0</a:t>
              </a:r>
              <a:r>
                <a:rPr lang="en" sz="2600">
                  <a:solidFill>
                    <a:srgbClr val="FFFFFF"/>
                  </a:solidFill>
                  <a:latin typeface="Roboto Thin"/>
                  <a:ea typeface="Roboto Thin"/>
                  <a:cs typeface="Roboto Thin"/>
                  <a:sym typeface="Roboto Thin"/>
                </a:rPr>
                <a:t>7</a:t>
              </a:r>
              <a:endParaRPr sz="2600">
                <a:solidFill>
                  <a:srgbClr val="FFFFFF"/>
                </a:solidFill>
                <a:latin typeface="Roboto Thin"/>
                <a:ea typeface="Roboto Thin"/>
                <a:cs typeface="Roboto Thin"/>
                <a:sym typeface="Roboto Thin"/>
              </a:endParaRPr>
            </a:p>
          </p:txBody>
        </p:sp>
        <p:sp>
          <p:nvSpPr>
            <p:cNvPr id="518" name="Google Shape;518;p36"/>
            <p:cNvSpPr/>
            <p:nvPr/>
          </p:nvSpPr>
          <p:spPr>
            <a:xfrm>
              <a:off x="4239930" y="2323750"/>
              <a:ext cx="3311100" cy="6423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400">
                  <a:solidFill>
                    <a:schemeClr val="dk1"/>
                  </a:solidFill>
                  <a:latin typeface="Montserrat"/>
                  <a:ea typeface="Montserrat"/>
                  <a:cs typeface="Montserrat"/>
                  <a:sym typeface="Montserrat"/>
                </a:rPr>
                <a:t>Strategic plan for achieving goals.</a:t>
              </a:r>
              <a:endParaRPr sz="1400">
                <a:solidFill>
                  <a:srgbClr val="A72A1E"/>
                </a:solidFill>
                <a:latin typeface="Roboto"/>
                <a:ea typeface="Roboto"/>
                <a:cs typeface="Roboto"/>
                <a:sym typeface="Roboto"/>
              </a:endParaRPr>
            </a:p>
            <a:p>
              <a:pPr marL="0" lvl="0" indent="0" algn="l" rtl="0">
                <a:lnSpc>
                  <a:spcPct val="100000"/>
                </a:lnSpc>
                <a:spcBef>
                  <a:spcPts val="0"/>
                </a:spcBef>
                <a:spcAft>
                  <a:spcPts val="0"/>
                </a:spcAft>
                <a:buNone/>
              </a:pPr>
              <a:endParaRPr sz="1400">
                <a:solidFill>
                  <a:schemeClr val="dk1"/>
                </a:solidFill>
                <a:latin typeface="Montserrat"/>
                <a:ea typeface="Montserrat"/>
                <a:cs typeface="Montserrat"/>
                <a:sym typeface="Montserrat"/>
              </a:endParaRPr>
            </a:p>
          </p:txBody>
        </p:sp>
      </p:grpSp>
      <p:grpSp>
        <p:nvGrpSpPr>
          <p:cNvPr id="519" name="Google Shape;519;p36"/>
          <p:cNvGrpSpPr/>
          <p:nvPr/>
        </p:nvGrpSpPr>
        <p:grpSpPr>
          <a:xfrm>
            <a:off x="631092" y="2893816"/>
            <a:ext cx="8208406" cy="772486"/>
            <a:chOff x="1593000" y="2322568"/>
            <a:chExt cx="6233128" cy="658612"/>
          </a:xfrm>
        </p:grpSpPr>
        <p:sp>
          <p:nvSpPr>
            <p:cNvPr id="520" name="Google Shape;520;p3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flipH="1">
              <a:off x="1979249"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rot="-5400000">
              <a:off x="3103676"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2299229" y="2448678"/>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b="1">
                  <a:solidFill>
                    <a:schemeClr val="lt1"/>
                  </a:solidFill>
                  <a:latin typeface="Montserrat"/>
                  <a:ea typeface="Montserrat"/>
                  <a:cs typeface="Montserrat"/>
                  <a:sym typeface="Montserrat"/>
                </a:rPr>
                <a:t>REPORTING</a:t>
              </a:r>
              <a:endParaRPr sz="15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524" name="Google Shape;524;p36"/>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lt1"/>
                  </a:solidFill>
                  <a:latin typeface="Roboto Thin"/>
                  <a:ea typeface="Roboto Thin"/>
                  <a:cs typeface="Roboto Thin"/>
                  <a:sym typeface="Roboto Thin"/>
                </a:rPr>
                <a:t>0</a:t>
              </a:r>
              <a:r>
                <a:rPr lang="en" sz="2600">
                  <a:solidFill>
                    <a:srgbClr val="FFFFFF"/>
                  </a:solidFill>
                  <a:latin typeface="Roboto Thin"/>
                  <a:ea typeface="Roboto Thin"/>
                  <a:cs typeface="Roboto Thin"/>
                  <a:sym typeface="Roboto Thin"/>
                </a:rPr>
                <a:t>8</a:t>
              </a:r>
              <a:endParaRPr sz="2600">
                <a:solidFill>
                  <a:srgbClr val="FFFFFF"/>
                </a:solidFill>
                <a:latin typeface="Roboto Thin"/>
                <a:ea typeface="Roboto Thin"/>
                <a:cs typeface="Roboto Thin"/>
                <a:sym typeface="Roboto Thin"/>
              </a:endParaRPr>
            </a:p>
          </p:txBody>
        </p:sp>
        <p:sp>
          <p:nvSpPr>
            <p:cNvPr id="526" name="Google Shape;526;p36"/>
            <p:cNvSpPr/>
            <p:nvPr/>
          </p:nvSpPr>
          <p:spPr>
            <a:xfrm>
              <a:off x="4239928" y="2338880"/>
              <a:ext cx="3586200" cy="64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400">
                  <a:solidFill>
                    <a:schemeClr val="dk1"/>
                  </a:solidFill>
                  <a:latin typeface="Montserrat"/>
                  <a:ea typeface="Montserrat"/>
                  <a:cs typeface="Montserrat"/>
                  <a:sym typeface="Montserrat"/>
                </a:rPr>
                <a:t>Plans to report on action planning process, share action plan and the results of implementing the action plan - including sharing NSLVE data.</a:t>
              </a:r>
              <a:r>
                <a:rPr lang="en" sz="1400">
                  <a:solidFill>
                    <a:srgbClr val="A72A1E"/>
                  </a:solidFill>
                  <a:latin typeface="Roboto"/>
                  <a:ea typeface="Roboto"/>
                  <a:cs typeface="Roboto"/>
                  <a:sym typeface="Roboto"/>
                </a:rPr>
                <a:t> </a:t>
              </a:r>
              <a:endParaRPr sz="1400">
                <a:solidFill>
                  <a:schemeClr val="dk1"/>
                </a:solidFill>
                <a:latin typeface="Montserrat"/>
                <a:ea typeface="Montserrat"/>
                <a:cs typeface="Montserrat"/>
                <a:sym typeface="Montserrat"/>
              </a:endParaRPr>
            </a:p>
          </p:txBody>
        </p:sp>
      </p:grpSp>
      <p:grpSp>
        <p:nvGrpSpPr>
          <p:cNvPr id="527" name="Google Shape;527;p36"/>
          <p:cNvGrpSpPr/>
          <p:nvPr/>
        </p:nvGrpSpPr>
        <p:grpSpPr>
          <a:xfrm>
            <a:off x="634125" y="3652197"/>
            <a:ext cx="7846129" cy="754761"/>
            <a:chOff x="1593000" y="2322568"/>
            <a:chExt cx="5958030" cy="643500"/>
          </a:xfrm>
        </p:grpSpPr>
        <p:sp>
          <p:nvSpPr>
            <p:cNvPr id="528" name="Google Shape;528;p3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flipH="1">
              <a:off x="1979249"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rot="-5400000">
              <a:off x="3103676"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2299229" y="2448678"/>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b="1">
                  <a:solidFill>
                    <a:schemeClr val="lt1"/>
                  </a:solidFill>
                  <a:latin typeface="Montserrat"/>
                  <a:ea typeface="Montserrat"/>
                  <a:cs typeface="Montserrat"/>
                  <a:sym typeface="Montserrat"/>
                </a:rPr>
                <a:t>EVALUATION</a:t>
              </a:r>
              <a:endParaRPr sz="15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532" name="Google Shape;532;p36"/>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lt1"/>
                  </a:solidFill>
                  <a:latin typeface="Roboto Thin"/>
                  <a:ea typeface="Roboto Thin"/>
                  <a:cs typeface="Roboto Thin"/>
                  <a:sym typeface="Roboto Thin"/>
                </a:rPr>
                <a:t>0</a:t>
              </a:r>
              <a:r>
                <a:rPr lang="en" sz="2600">
                  <a:solidFill>
                    <a:srgbClr val="FFFFFF"/>
                  </a:solidFill>
                  <a:latin typeface="Roboto Thin"/>
                  <a:ea typeface="Roboto Thin"/>
                  <a:cs typeface="Roboto Thin"/>
                  <a:sym typeface="Roboto Thin"/>
                </a:rPr>
                <a:t>9</a:t>
              </a:r>
              <a:endParaRPr sz="2600">
                <a:solidFill>
                  <a:srgbClr val="FFFFFF"/>
                </a:solidFill>
                <a:latin typeface="Roboto Thin"/>
                <a:ea typeface="Roboto Thin"/>
                <a:cs typeface="Roboto Thin"/>
                <a:sym typeface="Roboto Thin"/>
              </a:endParaRPr>
            </a:p>
          </p:txBody>
        </p:sp>
        <p:sp>
          <p:nvSpPr>
            <p:cNvPr id="534" name="Google Shape;534;p36"/>
            <p:cNvSpPr/>
            <p:nvPr/>
          </p:nvSpPr>
          <p:spPr>
            <a:xfrm>
              <a:off x="4239930" y="2323750"/>
              <a:ext cx="3311100" cy="642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400">
                  <a:solidFill>
                    <a:schemeClr val="dk1"/>
                  </a:solidFill>
                  <a:latin typeface="Montserrat"/>
                  <a:ea typeface="Montserrat"/>
                  <a:cs typeface="Montserrat"/>
                  <a:sym typeface="Montserrat"/>
                </a:rPr>
                <a:t>Describes how the plan will be evaluated and continuously improved.</a:t>
              </a:r>
              <a:endParaRPr sz="1400">
                <a:solidFill>
                  <a:schemeClr val="dk1"/>
                </a:solidFill>
                <a:latin typeface="Montserrat"/>
                <a:ea typeface="Montserrat"/>
                <a:cs typeface="Montserrat"/>
                <a:sym typeface="Montserrat"/>
              </a:endParaRPr>
            </a:p>
          </p:txBody>
        </p:sp>
      </p:grpSp>
      <p:sp>
        <p:nvSpPr>
          <p:cNvPr id="535" name="Google Shape;535;p36"/>
          <p:cNvSpPr/>
          <p:nvPr/>
        </p:nvSpPr>
        <p:spPr>
          <a:xfrm>
            <a:off x="4117988" y="1389806"/>
            <a:ext cx="4360500" cy="753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400">
                <a:solidFill>
                  <a:schemeClr val="dk1"/>
                </a:solidFill>
                <a:latin typeface="Montserrat"/>
                <a:ea typeface="Montserrat"/>
                <a:cs typeface="Montserrat"/>
                <a:sym typeface="Montserrat"/>
              </a:rPr>
              <a:t>Describes campus NSLVE data - general and demographic - later tied to goals/strategy.</a:t>
            </a:r>
            <a:endParaRPr sz="1400">
              <a:solidFill>
                <a:schemeClr val="dk1"/>
              </a:solidFill>
              <a:latin typeface="Montserrat"/>
              <a:ea typeface="Montserrat"/>
              <a:cs typeface="Montserrat"/>
              <a:sym typeface="Montserrat"/>
            </a:endParaRPr>
          </a:p>
        </p:txBody>
      </p:sp>
      <p:sp>
        <p:nvSpPr>
          <p:cNvPr id="5" name="Google Shape;454;p35">
            <a:extLst>
              <a:ext uri="{FF2B5EF4-FFF2-40B4-BE49-F238E27FC236}">
                <a16:creationId xmlns:a16="http://schemas.microsoft.com/office/drawing/2014/main" id="{5391040E-D6C2-D9B7-B467-C5CAA80C4E0B}"/>
              </a:ext>
            </a:extLst>
          </p:cNvPr>
          <p:cNvSpPr txBox="1">
            <a:spLocks/>
          </p:cNvSpPr>
          <p:nvPr/>
        </p:nvSpPr>
        <p:spPr>
          <a:xfrm>
            <a:off x="-80872" y="51085"/>
            <a:ext cx="7405255" cy="11220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Calibri"/>
              <a:buNone/>
              <a:defRPr sz="2700" b="1" i="0" u="none" strike="noStrike" cap="none">
                <a:solidFill>
                  <a:srgbClr val="1D6C94"/>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Proxima Nova"/>
                <a:ea typeface="Proxima Nova"/>
                <a:cs typeface="Proxima Nova"/>
                <a:sym typeface="Proxima Nova"/>
              </a:defRPr>
            </a:lvl9pPr>
          </a:lstStyle>
          <a:p>
            <a:pPr marL="342900" algn="ctr">
              <a:lnSpc>
                <a:spcPct val="90000"/>
              </a:lnSpc>
              <a:buClr>
                <a:srgbClr val="1D6C94"/>
              </a:buClr>
              <a:buFont typeface="Montserrat"/>
              <a:buNone/>
            </a:pP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2800" i="1" dirty="0">
                <a:solidFill>
                  <a:schemeClr val="bg1"/>
                </a:solidFill>
                <a:latin typeface="Lato" panose="020F0502020204030203" pitchFamily="34" charset="0"/>
                <a:ea typeface="Lato" panose="020F0502020204030203" pitchFamily="34" charset="0"/>
                <a:cs typeface="Lato" panose="020F0502020204030203" pitchFamily="34" charset="0"/>
              </a:rPr>
              <a:t>Strengthening American Democracy Guide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540"/>
        <p:cNvGrpSpPr/>
        <p:nvPr/>
      </p:nvGrpSpPr>
      <p:grpSpPr>
        <a:xfrm>
          <a:off x="0" y="0"/>
          <a:ext cx="0" cy="0"/>
          <a:chOff x="0" y="0"/>
          <a:chExt cx="0" cy="0"/>
        </a:xfrm>
      </p:grpSpPr>
      <p:sp>
        <p:nvSpPr>
          <p:cNvPr id="541" name="Google Shape;541;p37"/>
          <p:cNvSpPr txBox="1"/>
          <p:nvPr/>
        </p:nvSpPr>
        <p:spPr>
          <a:xfrm>
            <a:off x="374073" y="904525"/>
            <a:ext cx="7958352" cy="3868366"/>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Overview of the action plan includes responses to all 6 of the suggested guiding questions. </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23850" algn="l" rtl="0">
              <a:spcBef>
                <a:spcPts val="0"/>
              </a:spcBef>
              <a:spcAft>
                <a:spcPts val="0"/>
              </a:spcAft>
              <a:buClr>
                <a:schemeClr val="dk1"/>
              </a:buClr>
              <a:buSzPts val="1500"/>
              <a:buFont typeface="Montserrat"/>
              <a:buChar char="○"/>
            </a:pPr>
            <a:r>
              <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President can read executive summary and have a good understanding of the plan.</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457200" lvl="0" indent="-323850" algn="l" rtl="0">
              <a:lnSpc>
                <a:spcPct val="100000"/>
              </a:lnSpc>
              <a:spcBef>
                <a:spcPts val="0"/>
              </a:spcBef>
              <a:spcAft>
                <a:spcPts val="0"/>
              </a:spcAft>
              <a:buClr>
                <a:schemeClr val="dk1"/>
              </a:buClr>
              <a:buSzPts val="1500"/>
              <a:buFont typeface="Montserrat Medium"/>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Who Developed the Action Plan?</a:t>
            </a:r>
            <a:r>
              <a:rPr lang="en" sz="15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  </a:t>
            </a:r>
            <a:endParaRPr sz="15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914400" lvl="1" indent="-304800" algn="l" rtl="0">
              <a:lnSpc>
                <a:spcPct val="100000"/>
              </a:lnSpc>
              <a:spcBef>
                <a:spcPts val="0"/>
              </a:spcBef>
              <a:spcAft>
                <a:spcPts val="0"/>
              </a:spcAft>
              <a:buClr>
                <a:schemeClr val="dk1"/>
              </a:buClr>
              <a:buSzPts val="1200"/>
              <a:buFont typeface="Montserrat Medium"/>
              <a:buChar char="○"/>
            </a:pPr>
            <a:r>
              <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Individuals, name of campus voting coalition, key coalition members, departments</a:t>
            </a:r>
            <a:endParaRPr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23850" algn="l" rtl="0">
              <a:lnSpc>
                <a:spcPct val="10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Purpose of The Plan</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marR="0" lvl="1" indent="-304800" algn="l" rtl="0">
              <a:lnSpc>
                <a:spcPct val="100000"/>
              </a:lnSpc>
              <a:spcBef>
                <a:spcPts val="0"/>
              </a:spcBef>
              <a:spcAft>
                <a:spcPts val="0"/>
              </a:spcAft>
              <a:buClr>
                <a:schemeClr val="dk1"/>
              </a:buClr>
              <a:buSzPts val="1200"/>
              <a:buFont typeface="Montserrat Medium"/>
              <a:buChar char="○"/>
            </a:pPr>
            <a:r>
              <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Create a strategic document to plan and implement efforts to increase nonpartisan democratic engagement</a:t>
            </a:r>
            <a:endParaRPr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23850" algn="l" rtl="0">
              <a:lnSpc>
                <a:spcPct val="10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Where the Plan will be Implemented?</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23850" algn="l" rtl="0">
              <a:lnSpc>
                <a:spcPct val="100000"/>
              </a:lnSpc>
              <a:spcBef>
                <a:spcPts val="0"/>
              </a:spcBef>
              <a:spcAft>
                <a:spcPts val="0"/>
              </a:spcAft>
              <a:buClr>
                <a:schemeClr val="dk1"/>
              </a:buClr>
              <a:buSzPts val="1500"/>
              <a:buFont typeface="Montserrat Medium"/>
              <a:buChar char="○"/>
            </a:pPr>
            <a:r>
              <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Campus name(s) - if multiple campuses list them and the city and state. </a:t>
            </a:r>
            <a:endParaRPr sz="15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23850" algn="l" rtl="0">
              <a:lnSpc>
                <a:spcPct val="10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Goals of the Plan</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23850" algn="l" rtl="0">
              <a:lnSpc>
                <a:spcPct val="100000"/>
              </a:lnSpc>
              <a:spcBef>
                <a:spcPts val="0"/>
              </a:spcBef>
              <a:spcAft>
                <a:spcPts val="0"/>
              </a:spcAft>
              <a:buClr>
                <a:schemeClr val="dk1"/>
              </a:buClr>
              <a:buSzPts val="1500"/>
              <a:buFont typeface="Montserrat Medium"/>
              <a:buChar char="○"/>
            </a:pPr>
            <a:r>
              <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High level goals - e.g. voter turnout, voter registration, voter education goals</a:t>
            </a:r>
            <a:endParaRPr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23850" algn="l" rtl="0">
              <a:lnSpc>
                <a:spcPct val="10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Duration of the Plan</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marR="0" lvl="1" indent="-323850" algn="l" rtl="0">
              <a:lnSpc>
                <a:spcPct val="100000"/>
              </a:lnSpc>
              <a:spcBef>
                <a:spcPts val="0"/>
              </a:spcBef>
              <a:spcAft>
                <a:spcPts val="0"/>
              </a:spcAft>
              <a:buClr>
                <a:schemeClr val="dk1"/>
              </a:buClr>
              <a:buSzPts val="1500"/>
              <a:buFont typeface="Montserrat Medium"/>
              <a:buChar char="○"/>
            </a:pPr>
            <a:r>
              <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What is the beginning and end date of this plan?</a:t>
            </a:r>
            <a:endParaRPr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23850" algn="l" rtl="0">
              <a:lnSpc>
                <a:spcPct val="10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How The Plan will be Implemented?</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marR="0" lvl="1" indent="-323850" algn="l" rtl="0">
              <a:lnSpc>
                <a:spcPct val="100000"/>
              </a:lnSpc>
              <a:spcBef>
                <a:spcPts val="0"/>
              </a:spcBef>
              <a:spcAft>
                <a:spcPts val="0"/>
              </a:spcAft>
              <a:buClr>
                <a:schemeClr val="dk1"/>
              </a:buClr>
              <a:buSzPts val="1500"/>
              <a:buFont typeface="Montserrat Medium"/>
              <a:buChar char="○"/>
            </a:pPr>
            <a:r>
              <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People, resources, high level strategies</a:t>
            </a:r>
            <a:endParaRPr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lnSpc>
                <a:spcPct val="100000"/>
              </a:lnSpc>
              <a:spcBef>
                <a:spcPts val="0"/>
              </a:spcBef>
              <a:spcAft>
                <a:spcPts val="0"/>
              </a:spcAft>
              <a:buNone/>
            </a:pPr>
            <a:endParaRPr sz="15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p:txBody>
      </p:sp>
      <p:sp>
        <p:nvSpPr>
          <p:cNvPr id="542" name="Google Shape;542;p37"/>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rgbClr val="0F344C"/>
                </a:solidFill>
                <a:latin typeface="Montserrat Black"/>
                <a:ea typeface="Montserrat Black"/>
                <a:cs typeface="Montserrat Black"/>
                <a:sym typeface="Montserrat Black"/>
              </a:rPr>
              <a:t>13</a:t>
            </a:fld>
            <a:endParaRPr sz="700">
              <a:solidFill>
                <a:srgbClr val="0F344C"/>
              </a:solidFill>
              <a:latin typeface="Montserrat Black"/>
              <a:ea typeface="Montserrat Black"/>
              <a:cs typeface="Montserrat Black"/>
              <a:sym typeface="Montserrat Black"/>
            </a:endParaRPr>
          </a:p>
        </p:txBody>
      </p:sp>
      <p:sp>
        <p:nvSpPr>
          <p:cNvPr id="543" name="Google Shape;543;p37"/>
          <p:cNvSpPr txBox="1"/>
          <p:nvPr/>
        </p:nvSpPr>
        <p:spPr>
          <a:xfrm>
            <a:off x="1650550" y="111250"/>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Executive Summary</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547"/>
        <p:cNvGrpSpPr/>
        <p:nvPr/>
      </p:nvGrpSpPr>
      <p:grpSpPr>
        <a:xfrm>
          <a:off x="0" y="0"/>
          <a:ext cx="0" cy="0"/>
          <a:chOff x="0" y="0"/>
          <a:chExt cx="0" cy="0"/>
        </a:xfrm>
      </p:grpSpPr>
      <p:sp>
        <p:nvSpPr>
          <p:cNvPr id="548" name="Google Shape;548;p38"/>
          <p:cNvSpPr txBox="1"/>
          <p:nvPr/>
        </p:nvSpPr>
        <p:spPr>
          <a:xfrm>
            <a:off x="384825" y="904525"/>
            <a:ext cx="7947600" cy="3835500"/>
          </a:xfrm>
          <a:prstGeom prst="rect">
            <a:avLst/>
          </a:prstGeom>
          <a:noFill/>
          <a:ln>
            <a:noFill/>
          </a:ln>
        </p:spPr>
        <p:txBody>
          <a:bodyPr spcFirstLastPara="1" wrap="square" lIns="91425" tIns="91425" rIns="91425" bIns="91425" anchor="t" anchorCtr="0">
            <a:noAutofit/>
          </a:bodyPr>
          <a:lstStyle/>
          <a:p>
            <a:pPr marL="457200" lvl="0" indent="-330200" algn="l" rtl="0">
              <a:lnSpc>
                <a:spcPct val="12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Names and titles of members of campus voting coalition</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2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Categories of members involved in your campus voting coalition</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marR="0" lvl="1" indent="-311150" algn="l" rtl="0">
              <a:lnSpc>
                <a:spcPct val="120000"/>
              </a:lnSpc>
              <a:spcBef>
                <a:spcPts val="0"/>
              </a:spcBef>
              <a:spcAft>
                <a:spcPts val="0"/>
              </a:spcAft>
              <a:buClr>
                <a:schemeClr val="dk1"/>
              </a:buClr>
              <a:buSzPts val="13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Students - representative of your campus community</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914400" marR="0" lvl="1" indent="-311150" algn="l" rtl="0">
              <a:lnSpc>
                <a:spcPct val="120000"/>
              </a:lnSpc>
              <a:spcBef>
                <a:spcPts val="0"/>
              </a:spcBef>
              <a:spcAft>
                <a:spcPts val="0"/>
              </a:spcAft>
              <a:buClr>
                <a:schemeClr val="dk1"/>
              </a:buClr>
              <a:buSzPts val="13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Faculty - beyond just social sciences, use NSLVE data voting rates by area of study to recruit</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914400" marR="0" lvl="1" indent="-311150" algn="l" rtl="0">
              <a:lnSpc>
                <a:spcPct val="120000"/>
              </a:lnSpc>
              <a:spcBef>
                <a:spcPts val="0"/>
              </a:spcBef>
              <a:spcAft>
                <a:spcPts val="0"/>
              </a:spcAft>
              <a:buClr>
                <a:schemeClr val="dk1"/>
              </a:buClr>
              <a:buSzPts val="13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Student affairs staff and representatives from the office of the president/chancellor</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914400" marR="0" lvl="1" indent="-311150" algn="l" rtl="0">
              <a:lnSpc>
                <a:spcPct val="120000"/>
              </a:lnSpc>
              <a:spcBef>
                <a:spcPts val="0"/>
              </a:spcBef>
              <a:spcAft>
                <a:spcPts val="0"/>
              </a:spcAft>
              <a:buClr>
                <a:schemeClr val="dk1"/>
              </a:buClr>
              <a:buSzPts val="13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Community and national partners - League of Women Voters, Campus Vote Project, etc.</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914400" marR="0" lvl="1" indent="-311150" algn="l" rtl="0">
              <a:lnSpc>
                <a:spcPct val="120000"/>
              </a:lnSpc>
              <a:spcBef>
                <a:spcPts val="0"/>
              </a:spcBef>
              <a:spcAft>
                <a:spcPts val="0"/>
              </a:spcAft>
              <a:buClr>
                <a:schemeClr val="dk1"/>
              </a:buClr>
              <a:buSzPts val="13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Local election administration officials - clerks, auditors</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2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Roles and responsibilities</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30200" algn="l" rtl="0">
              <a:lnSpc>
                <a:spcPct val="120000"/>
              </a:lnSpc>
              <a:spcBef>
                <a:spcPts val="0"/>
              </a:spcBef>
              <a:spcAft>
                <a:spcPts val="0"/>
              </a:spcAft>
              <a:buClr>
                <a:schemeClr val="dk1"/>
              </a:buClr>
              <a:buSzPts val="16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Include details about who is responsible for specific parts of your action plan</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1371600" lvl="2" indent="-311150" algn="l" rtl="0">
              <a:lnSpc>
                <a:spcPct val="120000"/>
              </a:lnSpc>
              <a:spcBef>
                <a:spcPts val="0"/>
              </a:spcBef>
              <a:spcAft>
                <a:spcPts val="0"/>
              </a:spcAft>
              <a:buClr>
                <a:schemeClr val="dk1"/>
              </a:buClr>
              <a:buSzPts val="13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Director of Residence Life will organize trainings for Resident Assistants</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2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Leadership succession plan</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30200" algn="l" rtl="0">
              <a:lnSpc>
                <a:spcPct val="120000"/>
              </a:lnSpc>
              <a:spcBef>
                <a:spcPts val="0"/>
              </a:spcBef>
              <a:spcAft>
                <a:spcPts val="0"/>
              </a:spcAft>
              <a:buClr>
                <a:schemeClr val="dk1"/>
              </a:buClr>
              <a:buSzPts val="16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Is this work part of someone’s job description to lead? How are new members and leaders recruited and trained?</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lnSpc>
                <a:spcPct val="120000"/>
              </a:lnSpc>
              <a:spcBef>
                <a:spcPts val="0"/>
              </a:spcBef>
              <a:spcAft>
                <a:spcPts val="0"/>
              </a:spcAft>
              <a:buNone/>
            </a:pP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549" name="Google Shape;549;p38"/>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rgbClr val="0F344C"/>
                </a:solidFill>
                <a:latin typeface="Montserrat Black"/>
                <a:ea typeface="Montserrat Black"/>
                <a:cs typeface="Montserrat Black"/>
                <a:sym typeface="Montserrat Black"/>
              </a:rPr>
              <a:t>14</a:t>
            </a:fld>
            <a:endParaRPr sz="700">
              <a:solidFill>
                <a:srgbClr val="0F344C"/>
              </a:solidFill>
              <a:latin typeface="Montserrat Black"/>
              <a:ea typeface="Montserrat Black"/>
              <a:cs typeface="Montserrat Black"/>
              <a:sym typeface="Montserrat Black"/>
            </a:endParaRPr>
          </a:p>
        </p:txBody>
      </p:sp>
      <p:sp>
        <p:nvSpPr>
          <p:cNvPr id="550" name="Google Shape;550;p38"/>
          <p:cNvSpPr txBox="1"/>
          <p:nvPr/>
        </p:nvSpPr>
        <p:spPr>
          <a:xfrm>
            <a:off x="1650550" y="111250"/>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Leadership</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554"/>
        <p:cNvGrpSpPr/>
        <p:nvPr/>
      </p:nvGrpSpPr>
      <p:grpSpPr>
        <a:xfrm>
          <a:off x="0" y="0"/>
          <a:ext cx="0" cy="0"/>
          <a:chOff x="0" y="0"/>
          <a:chExt cx="0" cy="0"/>
        </a:xfrm>
      </p:grpSpPr>
      <p:sp>
        <p:nvSpPr>
          <p:cNvPr id="555" name="Google Shape;555;p39"/>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rgbClr val="0F344C"/>
                </a:solidFill>
                <a:latin typeface="Montserrat Black"/>
                <a:ea typeface="Montserrat Black"/>
                <a:cs typeface="Montserrat Black"/>
                <a:sym typeface="Montserrat Black"/>
              </a:rPr>
              <a:t>15</a:t>
            </a:fld>
            <a:endParaRPr sz="700">
              <a:solidFill>
                <a:srgbClr val="0F344C"/>
              </a:solidFill>
              <a:latin typeface="Montserrat Black"/>
              <a:ea typeface="Montserrat Black"/>
              <a:cs typeface="Montserrat Black"/>
              <a:sym typeface="Montserrat Black"/>
            </a:endParaRPr>
          </a:p>
        </p:txBody>
      </p:sp>
      <p:sp>
        <p:nvSpPr>
          <p:cNvPr id="556" name="Google Shape;556;p39"/>
          <p:cNvSpPr txBox="1"/>
          <p:nvPr/>
        </p:nvSpPr>
        <p:spPr>
          <a:xfrm>
            <a:off x="1340675" y="73475"/>
            <a:ext cx="664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57" name="Google Shape;557;p39"/>
          <p:cNvSpPr txBox="1"/>
          <p:nvPr/>
        </p:nvSpPr>
        <p:spPr>
          <a:xfrm>
            <a:off x="1802950" y="111250"/>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Campus Voting Coalition</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pic>
        <p:nvPicPr>
          <p:cNvPr id="558" name="Google Shape;558;p39"/>
          <p:cNvPicPr preferRelativeResize="0"/>
          <p:nvPr/>
        </p:nvPicPr>
        <p:blipFill>
          <a:blip r:embed="rId4">
            <a:alphaModFix/>
          </a:blip>
          <a:stretch>
            <a:fillRect/>
          </a:stretch>
        </p:blipFill>
        <p:spPr>
          <a:xfrm>
            <a:off x="1744938" y="1052524"/>
            <a:ext cx="5654124" cy="36751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562"/>
        <p:cNvGrpSpPr/>
        <p:nvPr/>
      </p:nvGrpSpPr>
      <p:grpSpPr>
        <a:xfrm>
          <a:off x="0" y="0"/>
          <a:ext cx="0" cy="0"/>
          <a:chOff x="0" y="0"/>
          <a:chExt cx="0" cy="0"/>
        </a:xfrm>
      </p:grpSpPr>
      <p:sp>
        <p:nvSpPr>
          <p:cNvPr id="563" name="Google Shape;563;p40"/>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rgbClr val="0F344C"/>
                </a:solidFill>
                <a:latin typeface="Montserrat Black"/>
                <a:ea typeface="Montserrat Black"/>
                <a:cs typeface="Montserrat Black"/>
                <a:sym typeface="Montserrat Black"/>
              </a:rPr>
              <a:t>16</a:t>
            </a:fld>
            <a:endParaRPr sz="700">
              <a:solidFill>
                <a:srgbClr val="0F344C"/>
              </a:solidFill>
              <a:latin typeface="Montserrat Black"/>
              <a:ea typeface="Montserrat Black"/>
              <a:cs typeface="Montserrat Black"/>
              <a:sym typeface="Montserrat Black"/>
            </a:endParaRPr>
          </a:p>
        </p:txBody>
      </p:sp>
      <p:sp>
        <p:nvSpPr>
          <p:cNvPr id="564" name="Google Shape;564;p40"/>
          <p:cNvSpPr txBox="1"/>
          <p:nvPr/>
        </p:nvSpPr>
        <p:spPr>
          <a:xfrm>
            <a:off x="1650550" y="111250"/>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Leadership Succession</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pic>
        <p:nvPicPr>
          <p:cNvPr id="565" name="Google Shape;565;p40"/>
          <p:cNvPicPr preferRelativeResize="0"/>
          <p:nvPr/>
        </p:nvPicPr>
        <p:blipFill>
          <a:blip r:embed="rId4">
            <a:alphaModFix/>
          </a:blip>
          <a:stretch>
            <a:fillRect/>
          </a:stretch>
        </p:blipFill>
        <p:spPr>
          <a:xfrm>
            <a:off x="1462250" y="1265775"/>
            <a:ext cx="6219499" cy="1895944"/>
          </a:xfrm>
          <a:prstGeom prst="rect">
            <a:avLst/>
          </a:prstGeom>
          <a:noFill/>
          <a:ln>
            <a:noFill/>
          </a:ln>
        </p:spPr>
      </p:pic>
      <p:sp>
        <p:nvSpPr>
          <p:cNvPr id="566" name="Google Shape;566;p40"/>
          <p:cNvSpPr txBox="1"/>
          <p:nvPr/>
        </p:nvSpPr>
        <p:spPr>
          <a:xfrm>
            <a:off x="1282965" y="3499250"/>
            <a:ext cx="6578068" cy="7542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18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2024 Action Plan Reviewers identified 48% of action plans that included a leadership succession plan, up from 31% in 2022. </a:t>
            </a:r>
            <a:endParaRPr sz="18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570"/>
        <p:cNvGrpSpPr/>
        <p:nvPr/>
      </p:nvGrpSpPr>
      <p:grpSpPr>
        <a:xfrm>
          <a:off x="0" y="0"/>
          <a:ext cx="0" cy="0"/>
          <a:chOff x="0" y="0"/>
          <a:chExt cx="0" cy="0"/>
        </a:xfrm>
      </p:grpSpPr>
      <p:sp>
        <p:nvSpPr>
          <p:cNvPr id="571" name="Google Shape;571;p41"/>
          <p:cNvSpPr txBox="1"/>
          <p:nvPr/>
        </p:nvSpPr>
        <p:spPr>
          <a:xfrm>
            <a:off x="384825" y="904525"/>
            <a:ext cx="7947600" cy="3835500"/>
          </a:xfrm>
          <a:prstGeom prst="rect">
            <a:avLst/>
          </a:prstGeom>
          <a:noFill/>
          <a:ln>
            <a:noFill/>
          </a:ln>
        </p:spPr>
        <p:txBody>
          <a:bodyPr spcFirstLastPara="1" wrap="square" lIns="91425" tIns="91425" rIns="91425" bIns="91425" anchor="t" anchorCtr="0">
            <a:noAutofit/>
          </a:bodyPr>
          <a:lstStyle/>
          <a:p>
            <a:pPr marL="457200" lvl="0" indent="-336550" algn="l" rtl="0">
              <a:lnSpc>
                <a:spcPct val="125000"/>
              </a:lnSpc>
              <a:spcBef>
                <a:spcPts val="0"/>
              </a:spcBef>
              <a:spcAft>
                <a:spcPts val="0"/>
              </a:spcAft>
              <a:buClr>
                <a:schemeClr val="dk1"/>
              </a:buClr>
              <a:buSzPts val="1700"/>
              <a:buFont typeface="Montserrat Medium"/>
              <a:buChar char="●"/>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According to the plan, institutional commitment is visible and widely communicated - internally and externally. It is woven into the culture of the institution and is clearly reflected in the institution’s mission, learning outcomes, curriculum, and co-curriculum.</a:t>
            </a: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6550" algn="l" rtl="0">
              <a:lnSpc>
                <a:spcPct val="125000"/>
              </a:lnSpc>
              <a:spcBef>
                <a:spcPts val="0"/>
              </a:spcBef>
              <a:spcAft>
                <a:spcPts val="0"/>
              </a:spcAft>
              <a:buClr>
                <a:schemeClr val="dk1"/>
              </a:buClr>
              <a:buSzPts val="1700"/>
              <a:buFont typeface="Montserrat Medium"/>
              <a:buChar char="●"/>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Signatory to the </a:t>
            </a:r>
            <a:r>
              <a:rPr lang="en" sz="1700" u="sng"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hlinkClick r:id="rId4">
                  <a:extLst>
                    <a:ext uri="{A12FA001-AC4F-418D-AE19-62706E023703}">
                      <ahyp:hlinkClr xmlns:ahyp="http://schemas.microsoft.com/office/drawing/2018/hyperlinkcolor" val="tx"/>
                    </a:ext>
                  </a:extLst>
                </a:hlinkClick>
              </a:rPr>
              <a:t>ALL IN Presidents’ Commitment to Full Student Voter Participation</a:t>
            </a: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6550" algn="l" rtl="0">
              <a:lnSpc>
                <a:spcPct val="125000"/>
              </a:lnSpc>
              <a:spcBef>
                <a:spcPts val="0"/>
              </a:spcBef>
              <a:spcAft>
                <a:spcPts val="0"/>
              </a:spcAft>
              <a:buClr>
                <a:schemeClr val="dk1"/>
              </a:buClr>
              <a:buSzPts val="1700"/>
              <a:buFont typeface="Montserrat Medium"/>
              <a:buChar char="●"/>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Democratic engagement is visible on campus through communication to students, events, panels, debates, etc.</a:t>
            </a: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6550" algn="l" rtl="0">
              <a:lnSpc>
                <a:spcPct val="125000"/>
              </a:lnSpc>
              <a:spcBef>
                <a:spcPts val="0"/>
              </a:spcBef>
              <a:spcAft>
                <a:spcPts val="0"/>
              </a:spcAft>
              <a:buClr>
                <a:schemeClr val="dk1"/>
              </a:buClr>
              <a:buSzPts val="1700"/>
              <a:buFont typeface="Montserrat Medium"/>
              <a:buChar char="●"/>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Required courses have civic and democratic engagement components</a:t>
            </a: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914400" lvl="1" indent="-336550" algn="l" rtl="0">
              <a:lnSpc>
                <a:spcPct val="125000"/>
              </a:lnSpc>
              <a:spcBef>
                <a:spcPts val="0"/>
              </a:spcBef>
              <a:spcAft>
                <a:spcPts val="0"/>
              </a:spcAft>
              <a:buClr>
                <a:schemeClr val="dk1"/>
              </a:buClr>
              <a:buSzPts val="1700"/>
              <a:buFont typeface="Montserrat Medium"/>
              <a:buChar char="○"/>
            </a:pPr>
            <a:r>
              <a:rPr lang="en"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E.g., 1 credit required civic engagement course to graduate</a:t>
            </a: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lnSpc>
                <a:spcPct val="115000"/>
              </a:lnSpc>
              <a:spcBef>
                <a:spcPts val="0"/>
              </a:spcBef>
              <a:spcAft>
                <a:spcPts val="0"/>
              </a:spcAft>
              <a:buNone/>
            </a:pP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p:txBody>
      </p:sp>
      <p:sp>
        <p:nvSpPr>
          <p:cNvPr id="572" name="Google Shape;572;p41"/>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chemeClr val="bg1"/>
                </a:solidFill>
                <a:latin typeface="Lato" panose="020F0502020204030203" pitchFamily="34" charset="0"/>
                <a:ea typeface="Lato" panose="020F0502020204030203" pitchFamily="34" charset="0"/>
                <a:cs typeface="Lato" panose="020F0502020204030203" pitchFamily="34" charset="0"/>
                <a:sym typeface="Montserrat Black"/>
              </a:rPr>
              <a:t>17</a:t>
            </a:fld>
            <a:endParaRPr sz="700">
              <a:solidFill>
                <a:schemeClr val="bg1"/>
              </a:solidFill>
              <a:latin typeface="Lato" panose="020F0502020204030203" pitchFamily="34" charset="0"/>
              <a:ea typeface="Lato" panose="020F0502020204030203" pitchFamily="34" charset="0"/>
              <a:cs typeface="Lato" panose="020F0502020204030203" pitchFamily="34" charset="0"/>
              <a:sym typeface="Montserrat Black"/>
            </a:endParaRPr>
          </a:p>
        </p:txBody>
      </p:sp>
      <p:sp>
        <p:nvSpPr>
          <p:cNvPr id="573" name="Google Shape;573;p41"/>
          <p:cNvSpPr txBox="1"/>
          <p:nvPr/>
        </p:nvSpPr>
        <p:spPr>
          <a:xfrm>
            <a:off x="1650550" y="111250"/>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Commitment</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570"/>
        <p:cNvGrpSpPr/>
        <p:nvPr/>
      </p:nvGrpSpPr>
      <p:grpSpPr>
        <a:xfrm>
          <a:off x="0" y="0"/>
          <a:ext cx="0" cy="0"/>
          <a:chOff x="0" y="0"/>
          <a:chExt cx="0" cy="0"/>
        </a:xfrm>
      </p:grpSpPr>
      <p:sp>
        <p:nvSpPr>
          <p:cNvPr id="572" name="Google Shape;572;p41"/>
          <p:cNvSpPr txBox="1"/>
          <p:nvPr/>
        </p:nvSpPr>
        <p:spPr>
          <a:xfrm>
            <a:off x="8553997" y="4588770"/>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chemeClr val="bg1"/>
                </a:solidFill>
                <a:latin typeface="Lato" panose="020F0502020204030203" pitchFamily="34" charset="0"/>
                <a:ea typeface="Lato" panose="020F0502020204030203" pitchFamily="34" charset="0"/>
                <a:cs typeface="Lato" panose="020F0502020204030203" pitchFamily="34" charset="0"/>
                <a:sym typeface="Montserrat Black"/>
              </a:rPr>
              <a:t>18</a:t>
            </a:fld>
            <a:endParaRPr sz="700">
              <a:solidFill>
                <a:schemeClr val="bg1"/>
              </a:solidFill>
              <a:latin typeface="Lato" panose="020F0502020204030203" pitchFamily="34" charset="0"/>
              <a:ea typeface="Lato" panose="020F0502020204030203" pitchFamily="34" charset="0"/>
              <a:cs typeface="Lato" panose="020F0502020204030203" pitchFamily="34" charset="0"/>
              <a:sym typeface="Montserrat Black"/>
            </a:endParaRPr>
          </a:p>
        </p:txBody>
      </p:sp>
      <p:pic>
        <p:nvPicPr>
          <p:cNvPr id="3" name="Picture 2">
            <a:extLst>
              <a:ext uri="{FF2B5EF4-FFF2-40B4-BE49-F238E27FC236}">
                <a16:creationId xmlns:a16="http://schemas.microsoft.com/office/drawing/2014/main" id="{2F427369-5735-3F85-2740-84B3D33E8B36}"/>
              </a:ext>
            </a:extLst>
          </p:cNvPr>
          <p:cNvPicPr>
            <a:picLocks noChangeAspect="1"/>
          </p:cNvPicPr>
          <p:nvPr/>
        </p:nvPicPr>
        <p:blipFill>
          <a:blip r:embed="rId4"/>
          <a:stretch>
            <a:fillRect/>
          </a:stretch>
        </p:blipFill>
        <p:spPr>
          <a:xfrm>
            <a:off x="592262" y="-34636"/>
            <a:ext cx="7906591" cy="5178135"/>
          </a:xfrm>
          <a:prstGeom prst="rect">
            <a:avLst/>
          </a:prstGeom>
        </p:spPr>
      </p:pic>
      <p:pic>
        <p:nvPicPr>
          <p:cNvPr id="5" name="Picture 4">
            <a:extLst>
              <a:ext uri="{FF2B5EF4-FFF2-40B4-BE49-F238E27FC236}">
                <a16:creationId xmlns:a16="http://schemas.microsoft.com/office/drawing/2014/main" id="{9F3E7C94-41C9-095B-80AE-BFC8E6842FC9}"/>
              </a:ext>
            </a:extLst>
          </p:cNvPr>
          <p:cNvPicPr>
            <a:picLocks noChangeAspect="1"/>
          </p:cNvPicPr>
          <p:nvPr/>
        </p:nvPicPr>
        <p:blipFill>
          <a:blip r:embed="rId5"/>
          <a:stretch>
            <a:fillRect/>
          </a:stretch>
        </p:blipFill>
        <p:spPr>
          <a:xfrm>
            <a:off x="592263" y="1988467"/>
            <a:ext cx="7906592" cy="3236075"/>
          </a:xfrm>
          <a:prstGeom prst="rect">
            <a:avLst/>
          </a:prstGeom>
        </p:spPr>
      </p:pic>
    </p:spTree>
    <p:extLst>
      <p:ext uri="{BB962C8B-B14F-4D97-AF65-F5344CB8AC3E}">
        <p14:creationId xmlns:p14="http://schemas.microsoft.com/office/powerpoint/2010/main" val="122309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577"/>
        <p:cNvGrpSpPr/>
        <p:nvPr/>
      </p:nvGrpSpPr>
      <p:grpSpPr>
        <a:xfrm>
          <a:off x="0" y="0"/>
          <a:ext cx="0" cy="0"/>
          <a:chOff x="0" y="0"/>
          <a:chExt cx="0" cy="0"/>
        </a:xfrm>
      </p:grpSpPr>
      <p:sp>
        <p:nvSpPr>
          <p:cNvPr id="578" name="Google Shape;578;p42"/>
          <p:cNvSpPr txBox="1"/>
          <p:nvPr/>
        </p:nvSpPr>
        <p:spPr>
          <a:xfrm>
            <a:off x="95430" y="1308000"/>
            <a:ext cx="8856157" cy="38355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Font typeface="Bebas Neue"/>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The plan communicates a comprehensive understanding of its students, campus efforts, and climate; AND is using this information to inform its strategy </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457200" lvl="0" indent="-330200" algn="l" rtl="0">
              <a:lnSpc>
                <a:spcPct val="115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Demographic overview of student body</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marR="0" lvl="1" indent="-311150" algn="l" rtl="0">
              <a:lnSpc>
                <a:spcPct val="115000"/>
              </a:lnSpc>
              <a:spcBef>
                <a:spcPts val="0"/>
              </a:spcBef>
              <a:spcAft>
                <a:spcPts val="0"/>
              </a:spcAft>
              <a:buClr>
                <a:schemeClr val="dk1"/>
              </a:buClr>
              <a:buSzPts val="13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In-state vs. out-of-state, residential vs. commuter students, 1st generation, race/ethnicity breakdown, etc.</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15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Overview of campus voting data through NSLVE</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30200" algn="l" rtl="0">
              <a:lnSpc>
                <a:spcPct val="115000"/>
              </a:lnSpc>
              <a:spcBef>
                <a:spcPts val="0"/>
              </a:spcBef>
              <a:spcAft>
                <a:spcPts val="0"/>
              </a:spcAft>
              <a:buClr>
                <a:schemeClr val="dk1"/>
              </a:buClr>
              <a:buSzPts val="16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Include topline voting data and data by age, class year, race/ethnicity, area of study, vote method, etc.</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914400" lvl="1" indent="-311150" algn="l" rtl="0">
              <a:lnSpc>
                <a:spcPct val="115000"/>
              </a:lnSpc>
              <a:spcBef>
                <a:spcPts val="0"/>
              </a:spcBef>
              <a:spcAft>
                <a:spcPts val="0"/>
              </a:spcAft>
              <a:buClr>
                <a:schemeClr val="dk1"/>
              </a:buClr>
              <a:buSzPts val="13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Use screenshots from your 2022 NSLVE report</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15000"/>
              </a:lnSpc>
              <a:spcBef>
                <a:spcPts val="0"/>
              </a:spcBef>
              <a:spcAft>
                <a:spcPts val="0"/>
              </a:spcAft>
              <a:buClr>
                <a:schemeClr val="dk1"/>
              </a:buClr>
              <a:buSzPts val="1600"/>
              <a:buFont typeface="Montserrat Medium"/>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Climate for nonpartisan political engagement on campus</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30200" algn="l" rtl="0">
              <a:lnSpc>
                <a:spcPct val="115000"/>
              </a:lnSpc>
              <a:spcBef>
                <a:spcPts val="0"/>
              </a:spcBef>
              <a:spcAft>
                <a:spcPts val="0"/>
              </a:spcAft>
              <a:buClr>
                <a:schemeClr val="dk1"/>
              </a:buClr>
              <a:buSzPts val="16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Engagement level of students, candidate visits, polling locations</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15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Election laws</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marR="0" lvl="1" indent="-330200" algn="l" rtl="0">
              <a:lnSpc>
                <a:spcPct val="115000"/>
              </a:lnSpc>
              <a:spcBef>
                <a:spcPts val="0"/>
              </a:spcBef>
              <a:spcAft>
                <a:spcPts val="0"/>
              </a:spcAft>
              <a:buClr>
                <a:schemeClr val="dk1"/>
              </a:buClr>
              <a:buSzPts val="16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Existing or new election laws that impact your strategy - e.g., voter IDs, election day voter registration</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lnSpc>
                <a:spcPct val="115000"/>
              </a:lnSpc>
              <a:spcBef>
                <a:spcPts val="0"/>
              </a:spcBef>
              <a:spcAft>
                <a:spcPts val="0"/>
              </a:spcAft>
              <a:buNone/>
            </a:pPr>
            <a:endParaRPr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lnSpc>
                <a:spcPct val="115000"/>
              </a:lnSpc>
              <a:spcBef>
                <a:spcPts val="0"/>
              </a:spcBef>
              <a:spcAft>
                <a:spcPts val="0"/>
              </a:spcAft>
              <a:buNone/>
            </a:pP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579" name="Google Shape;579;p42"/>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rgbClr val="0F344C"/>
                </a:solidFill>
                <a:latin typeface="Montserrat Black"/>
                <a:ea typeface="Montserrat Black"/>
                <a:cs typeface="Montserrat Black"/>
                <a:sym typeface="Montserrat Black"/>
              </a:rPr>
              <a:t>19</a:t>
            </a:fld>
            <a:endParaRPr sz="700">
              <a:solidFill>
                <a:srgbClr val="0F344C"/>
              </a:solidFill>
              <a:latin typeface="Montserrat Black"/>
              <a:ea typeface="Montserrat Black"/>
              <a:cs typeface="Montserrat Black"/>
              <a:sym typeface="Montserrat Black"/>
            </a:endParaRPr>
          </a:p>
        </p:txBody>
      </p:sp>
      <p:sp>
        <p:nvSpPr>
          <p:cNvPr id="580" name="Google Shape;580;p42"/>
          <p:cNvSpPr txBox="1"/>
          <p:nvPr/>
        </p:nvSpPr>
        <p:spPr>
          <a:xfrm>
            <a:off x="1650550" y="111250"/>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Landscape</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18"/>
        <p:cNvGrpSpPr/>
        <p:nvPr/>
      </p:nvGrpSpPr>
      <p:grpSpPr>
        <a:xfrm>
          <a:off x="0" y="0"/>
          <a:ext cx="0" cy="0"/>
          <a:chOff x="0" y="0"/>
          <a:chExt cx="0" cy="0"/>
        </a:xfrm>
      </p:grpSpPr>
      <p:sp>
        <p:nvSpPr>
          <p:cNvPr id="419" name="Google Shape;419;p30"/>
          <p:cNvSpPr txBox="1"/>
          <p:nvPr/>
        </p:nvSpPr>
        <p:spPr>
          <a:xfrm>
            <a:off x="661650" y="1253837"/>
            <a:ext cx="7820700" cy="28777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700"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1</a:t>
            </a: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Overview of fall requirements</a:t>
            </a:r>
          </a:p>
          <a:p>
            <a:pPr marL="0" marR="0" lvl="0" indent="0" algn="l" rtl="0">
              <a:lnSpc>
                <a:spcPct val="100000"/>
              </a:lnSpc>
              <a:spcBef>
                <a:spcPts val="0"/>
              </a:spcBef>
              <a:spcAft>
                <a:spcPts val="0"/>
              </a:spcAft>
              <a:buClr>
                <a:srgbClr val="000000"/>
              </a:buClr>
              <a:buSzPts val="1800"/>
              <a:buFont typeface="Arial"/>
              <a:buNone/>
            </a:pPr>
            <a:endPar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2: Registration Form and Elections Information Requirement</a:t>
            </a:r>
          </a:p>
          <a:p>
            <a:pPr marL="0" marR="0" lvl="0" indent="0" algn="l" rtl="0">
              <a:lnSpc>
                <a:spcPct val="100000"/>
              </a:lnSpc>
              <a:spcBef>
                <a:spcPts val="0"/>
              </a:spcBef>
              <a:spcAft>
                <a:spcPts val="0"/>
              </a:spcAft>
              <a:buClr>
                <a:srgbClr val="000000"/>
              </a:buClr>
              <a:buSzPts val="1800"/>
              <a:buFont typeface="Arial"/>
              <a:buNone/>
            </a:pPr>
            <a:endPar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3: Annual Report of Registration Form Distribution</a:t>
            </a:r>
          </a:p>
          <a:p>
            <a:pPr marL="0" marR="0" lvl="0" indent="0" algn="l" rtl="0">
              <a:lnSpc>
                <a:spcPct val="100000"/>
              </a:lnSpc>
              <a:spcBef>
                <a:spcPts val="0"/>
              </a:spcBef>
              <a:spcAft>
                <a:spcPts val="0"/>
              </a:spcAft>
              <a:buClr>
                <a:srgbClr val="000000"/>
              </a:buClr>
              <a:buSzPts val="1800"/>
              <a:buFont typeface="Arial"/>
              <a:buNone/>
            </a:pPr>
            <a:endPar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4: Overview of Voter Engagement Plan Requirement</a:t>
            </a:r>
            <a:endParaRPr sz="1700" i="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endParaRPr sz="1700"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r>
              <a:rPr lang="en" sz="1700"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5: </a:t>
            </a: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Tips and Suggestions from the ALL IN 9 action plan sections</a:t>
            </a:r>
            <a:endParaRPr sz="1700"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endParaRPr sz="1700"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r>
              <a:rPr lang="en" sz="1700"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6</a:t>
            </a: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a:t>
            </a:r>
            <a:r>
              <a:rPr lang="en-US"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Questions</a:t>
            </a: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p:txBody>
      </p:sp>
      <p:sp>
        <p:nvSpPr>
          <p:cNvPr id="420" name="Google Shape;420;p30"/>
          <p:cNvSpPr txBox="1"/>
          <p:nvPr/>
        </p:nvSpPr>
        <p:spPr>
          <a:xfrm>
            <a:off x="1830024" y="159074"/>
            <a:ext cx="5057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AGENDA</a:t>
            </a:r>
            <a:endParaRPr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421" name="Google Shape;421;p30"/>
          <p:cNvSpPr txBox="1"/>
          <p:nvPr/>
        </p:nvSpPr>
        <p:spPr>
          <a:xfrm>
            <a:off x="8332325" y="4526425"/>
            <a:ext cx="3852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endParaRPr sz="700">
              <a:solidFill>
                <a:srgbClr val="0F344C"/>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170237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584"/>
        <p:cNvGrpSpPr/>
        <p:nvPr/>
      </p:nvGrpSpPr>
      <p:grpSpPr>
        <a:xfrm>
          <a:off x="0" y="0"/>
          <a:ext cx="0" cy="0"/>
          <a:chOff x="0" y="0"/>
          <a:chExt cx="0" cy="0"/>
        </a:xfrm>
      </p:grpSpPr>
      <p:sp>
        <p:nvSpPr>
          <p:cNvPr id="585" name="Google Shape;585;p43"/>
          <p:cNvSpPr txBox="1"/>
          <p:nvPr/>
        </p:nvSpPr>
        <p:spPr>
          <a:xfrm>
            <a:off x="426475" y="1119270"/>
            <a:ext cx="7947600" cy="3835500"/>
          </a:xfrm>
          <a:prstGeom prst="rect">
            <a:avLst/>
          </a:prstGeom>
          <a:noFill/>
          <a:ln>
            <a:noFill/>
          </a:ln>
        </p:spPr>
        <p:txBody>
          <a:bodyPr spcFirstLastPara="1" wrap="square" lIns="91425" tIns="91425" rIns="91425" bIns="91425" anchor="t" anchorCtr="0">
            <a:noAutofit/>
          </a:bodyPr>
          <a:lstStyle/>
          <a:p>
            <a:pPr marL="457200" lvl="0" indent="-323850" algn="l" rtl="0">
              <a:lnSpc>
                <a:spcPct val="13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Short-term and long-term democratic engagement goals are described. Goals are also S.M.A.R.T.I.E., Specific, Measurable, Ambitious, Realistic, Timebound, Inclusive, and Equitable.  </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457200" lvl="0" indent="-323850" algn="l" rtl="0">
              <a:lnSpc>
                <a:spcPct val="13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Voter turnout and voter registration</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marR="0" lvl="1" indent="-304800" algn="l" rtl="0">
              <a:lnSpc>
                <a:spcPct val="130000"/>
              </a:lnSpc>
              <a:spcBef>
                <a:spcPts val="0"/>
              </a:spcBef>
              <a:spcAft>
                <a:spcPts val="0"/>
              </a:spcAft>
              <a:buClr>
                <a:schemeClr val="dk1"/>
              </a:buClr>
              <a:buSzPts val="1200"/>
              <a:buFont typeface="Montserrat Medium"/>
              <a:buChar char="○"/>
            </a:pPr>
            <a:r>
              <a:rPr lang="en" sz="12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Overall goal for the campus and goals to close any participation gaps in your NSLVE data</a:t>
            </a:r>
            <a:endParaRPr sz="12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marR="0" lvl="0" indent="-304800" algn="l" rtl="0">
              <a:lnSpc>
                <a:spcPct val="130000"/>
              </a:lnSpc>
              <a:spcBef>
                <a:spcPts val="0"/>
              </a:spcBef>
              <a:spcAft>
                <a:spcPts val="0"/>
              </a:spcAft>
              <a:buClr>
                <a:schemeClr val="dk1"/>
              </a:buClr>
              <a:buSzPts val="1200"/>
              <a:buFont typeface="Montserrat Medium"/>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Short-term    </a:t>
            </a:r>
            <a:r>
              <a:rPr lang="en" sz="12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Next election (2024) </a:t>
            </a:r>
            <a:endParaRPr sz="12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04800" algn="l" rtl="0">
              <a:lnSpc>
                <a:spcPct val="130000"/>
              </a:lnSpc>
              <a:spcBef>
                <a:spcPts val="0"/>
              </a:spcBef>
              <a:spcAft>
                <a:spcPts val="0"/>
              </a:spcAft>
              <a:buClr>
                <a:schemeClr val="dk1"/>
              </a:buClr>
              <a:buSzPts val="1200"/>
              <a:buFont typeface="Montserrat Medium"/>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Long-term     </a:t>
            </a:r>
            <a:r>
              <a:rPr lang="en" sz="12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Future elections 2-4+ years into the future</a:t>
            </a:r>
            <a:endParaRPr sz="12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23850" algn="l" rtl="0">
              <a:lnSpc>
                <a:spcPct val="13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Programmatic goals</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23850" algn="l" rtl="0">
              <a:lnSpc>
                <a:spcPct val="130000"/>
              </a:lnSpc>
              <a:spcBef>
                <a:spcPts val="0"/>
              </a:spcBef>
              <a:spcAft>
                <a:spcPts val="0"/>
              </a:spcAft>
              <a:buClr>
                <a:schemeClr val="dk1"/>
              </a:buClr>
              <a:buSzPts val="1500"/>
              <a:buFont typeface="Montserrat Medium"/>
              <a:buChar char="○"/>
            </a:pPr>
            <a:r>
              <a:rPr lang="en" sz="12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Grow your coalition, add voter registration to new student orientation, create a student ambassador program, develop relationships with local election officials.</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23850" algn="l" rtl="0">
              <a:lnSpc>
                <a:spcPct val="13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Metrics and evaluation</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23850" algn="l" rtl="0">
              <a:lnSpc>
                <a:spcPct val="130000"/>
              </a:lnSpc>
              <a:spcBef>
                <a:spcPts val="0"/>
              </a:spcBef>
              <a:spcAft>
                <a:spcPts val="0"/>
              </a:spcAft>
              <a:buClr>
                <a:schemeClr val="dk1"/>
              </a:buClr>
              <a:buSzPts val="1500"/>
              <a:buFont typeface="Montserrat Medium"/>
              <a:buChar char="○"/>
            </a:pPr>
            <a:r>
              <a:rPr lang="en" sz="12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What metrics, beyond NSLVE data, will you track to be able to evaluate progress towards your goals?</a:t>
            </a:r>
            <a:endParaRPr sz="12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lnSpc>
                <a:spcPct val="130000"/>
              </a:lnSpc>
              <a:spcBef>
                <a:spcPts val="0"/>
              </a:spcBef>
              <a:spcAft>
                <a:spcPts val="0"/>
              </a:spcAft>
              <a:buNone/>
            </a:pPr>
            <a:endParaRPr sz="13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lnSpc>
                <a:spcPct val="130000"/>
              </a:lnSpc>
              <a:spcBef>
                <a:spcPts val="0"/>
              </a:spcBef>
              <a:spcAft>
                <a:spcPts val="0"/>
              </a:spcAft>
              <a:buNone/>
            </a:pPr>
            <a:endParaRPr sz="17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p:txBody>
      </p:sp>
      <p:sp>
        <p:nvSpPr>
          <p:cNvPr id="586" name="Google Shape;586;p43"/>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rgbClr val="0F344C"/>
                </a:solidFill>
                <a:latin typeface="Montserrat Black"/>
                <a:ea typeface="Montserrat Black"/>
                <a:cs typeface="Montserrat Black"/>
                <a:sym typeface="Montserrat Black"/>
              </a:rPr>
              <a:t>20</a:t>
            </a:fld>
            <a:endParaRPr sz="700">
              <a:solidFill>
                <a:srgbClr val="0F344C"/>
              </a:solidFill>
              <a:latin typeface="Montserrat Black"/>
              <a:ea typeface="Montserrat Black"/>
              <a:cs typeface="Montserrat Black"/>
              <a:sym typeface="Montserrat Black"/>
            </a:endParaRPr>
          </a:p>
        </p:txBody>
      </p:sp>
      <p:sp>
        <p:nvSpPr>
          <p:cNvPr id="587" name="Google Shape;587;p43"/>
          <p:cNvSpPr txBox="1"/>
          <p:nvPr/>
        </p:nvSpPr>
        <p:spPr>
          <a:xfrm>
            <a:off x="1650550" y="111250"/>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Goals</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591"/>
        <p:cNvGrpSpPr/>
        <p:nvPr/>
      </p:nvGrpSpPr>
      <p:grpSpPr>
        <a:xfrm>
          <a:off x="0" y="0"/>
          <a:ext cx="0" cy="0"/>
          <a:chOff x="0" y="0"/>
          <a:chExt cx="0" cy="0"/>
        </a:xfrm>
      </p:grpSpPr>
      <p:sp>
        <p:nvSpPr>
          <p:cNvPr id="592" name="Google Shape;592;p44"/>
          <p:cNvSpPr txBox="1"/>
          <p:nvPr/>
        </p:nvSpPr>
        <p:spPr>
          <a:xfrm>
            <a:off x="206217" y="1425764"/>
            <a:ext cx="8634584" cy="3835500"/>
          </a:xfrm>
          <a:prstGeom prst="rect">
            <a:avLst/>
          </a:prstGeom>
          <a:noFill/>
          <a:ln>
            <a:noFill/>
          </a:ln>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Clr>
                <a:schemeClr val="dk1"/>
              </a:buClr>
              <a:buSzPts val="1700"/>
              <a:buFont typeface="Montserrat"/>
              <a:buChar char="●"/>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Summary AND detailed (e.g., demographic) NSLVE data are described and specific goals based on these data are set.  </a:t>
            </a:r>
          </a:p>
          <a:p>
            <a:pPr marL="457200" lvl="3" indent="-336550">
              <a:lnSpc>
                <a:spcPct val="150000"/>
              </a:lnSpc>
              <a:buClr>
                <a:schemeClr val="dk1"/>
              </a:buClr>
              <a:buSzPts val="1700"/>
              <a:buFont typeface="Montserrat"/>
              <a:buChar char="●"/>
            </a:pPr>
            <a:r>
              <a:rPr lang="en-US"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NSLVE = National Study of Learning, Voting, and Engagement at Tufts University</a:t>
            </a:r>
            <a:endParaRPr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457200" lvl="0" indent="-336550" algn="l" rtl="0">
              <a:lnSpc>
                <a:spcPct val="150000"/>
              </a:lnSpc>
              <a:spcBef>
                <a:spcPts val="0"/>
              </a:spcBef>
              <a:spcAft>
                <a:spcPts val="0"/>
              </a:spcAft>
              <a:buClr>
                <a:schemeClr val="dk1"/>
              </a:buClr>
              <a:buSzPts val="1700"/>
              <a:buFont typeface="Montserrat"/>
              <a:buChar char="●"/>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NSLVE data can show up in many sections of your action plan, especially Landscape</a:t>
            </a:r>
            <a:endParaRPr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6550" algn="l" rtl="0">
              <a:lnSpc>
                <a:spcPct val="150000"/>
              </a:lnSpc>
              <a:spcBef>
                <a:spcPts val="0"/>
              </a:spcBef>
              <a:spcAft>
                <a:spcPts val="0"/>
              </a:spcAft>
              <a:buClr>
                <a:schemeClr val="dk1"/>
              </a:buClr>
              <a:buSzPts val="1700"/>
              <a:buFont typeface="Montserrat"/>
              <a:buChar char="●"/>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Goals based on NSLVE data, especially about closing any participation gaps</a:t>
            </a: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457200" lvl="0" indent="-336550" algn="l" rtl="0">
              <a:lnSpc>
                <a:spcPct val="150000"/>
              </a:lnSpc>
              <a:spcBef>
                <a:spcPts val="0"/>
              </a:spcBef>
              <a:spcAft>
                <a:spcPts val="0"/>
              </a:spcAft>
              <a:buClr>
                <a:schemeClr val="dk1"/>
              </a:buClr>
              <a:buSzPts val="1700"/>
              <a:buFont typeface="Montserrat"/>
              <a:buChar char="●"/>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What if our institution hasn’t authorized NSLVE?</a:t>
            </a: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36550" algn="l" rtl="0">
              <a:lnSpc>
                <a:spcPct val="150000"/>
              </a:lnSpc>
              <a:spcBef>
                <a:spcPts val="0"/>
              </a:spcBef>
              <a:spcAft>
                <a:spcPts val="0"/>
              </a:spcAft>
              <a:buClr>
                <a:schemeClr val="dk1"/>
              </a:buClr>
              <a:buSzPts val="1700"/>
              <a:buFont typeface="Montserrat Medium"/>
              <a:buChar char="○"/>
            </a:pPr>
            <a:r>
              <a:rPr lang="en"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Mention this in your action plan and include a goal to authorize NSLVE by a specific date.</a:t>
            </a:r>
            <a:endParaRPr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lnSpc>
                <a:spcPct val="150000"/>
              </a:lnSpc>
              <a:spcBef>
                <a:spcPts val="0"/>
              </a:spcBef>
              <a:spcAft>
                <a:spcPts val="0"/>
              </a:spcAft>
              <a:buNone/>
            </a:pP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593" name="Google Shape;593;p44"/>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rgbClr val="0F344C"/>
                </a:solidFill>
                <a:latin typeface="Lato" panose="020F0502020204030203" pitchFamily="34" charset="0"/>
                <a:ea typeface="Lato" panose="020F0502020204030203" pitchFamily="34" charset="0"/>
                <a:cs typeface="Lato" panose="020F0502020204030203" pitchFamily="34" charset="0"/>
                <a:sym typeface="Montserrat Black"/>
              </a:rPr>
              <a:t>21</a:t>
            </a:fld>
            <a:endParaRPr sz="700" dirty="0">
              <a:solidFill>
                <a:srgbClr val="0F344C"/>
              </a:solidFill>
              <a:latin typeface="Lato" panose="020F0502020204030203" pitchFamily="34" charset="0"/>
              <a:ea typeface="Lato" panose="020F0502020204030203" pitchFamily="34" charset="0"/>
              <a:cs typeface="Lato" panose="020F0502020204030203" pitchFamily="34" charset="0"/>
              <a:sym typeface="Montserrat Black"/>
            </a:endParaRPr>
          </a:p>
        </p:txBody>
      </p:sp>
      <p:sp>
        <p:nvSpPr>
          <p:cNvPr id="594" name="Google Shape;594;p44"/>
          <p:cNvSpPr txBox="1"/>
          <p:nvPr/>
        </p:nvSpPr>
        <p:spPr>
          <a:xfrm>
            <a:off x="1539613" y="248644"/>
            <a:ext cx="665850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4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NSLVE</a:t>
            </a:r>
            <a:endParaRPr sz="44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598"/>
        <p:cNvGrpSpPr/>
        <p:nvPr/>
      </p:nvGrpSpPr>
      <p:grpSpPr>
        <a:xfrm>
          <a:off x="0" y="0"/>
          <a:ext cx="0" cy="0"/>
          <a:chOff x="0" y="0"/>
          <a:chExt cx="0" cy="0"/>
        </a:xfrm>
      </p:grpSpPr>
      <p:sp>
        <p:nvSpPr>
          <p:cNvPr id="599" name="Google Shape;599;p45"/>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rgbClr val="0F344C"/>
                </a:solidFill>
                <a:latin typeface="Montserrat Black"/>
                <a:ea typeface="Montserrat Black"/>
                <a:cs typeface="Montserrat Black"/>
                <a:sym typeface="Montserrat Black"/>
              </a:rPr>
              <a:t>22</a:t>
            </a:fld>
            <a:endParaRPr sz="700">
              <a:solidFill>
                <a:srgbClr val="0F344C"/>
              </a:solidFill>
              <a:latin typeface="Montserrat Black"/>
              <a:ea typeface="Montserrat Black"/>
              <a:cs typeface="Montserrat Black"/>
              <a:sym typeface="Montserrat Black"/>
            </a:endParaRPr>
          </a:p>
        </p:txBody>
      </p:sp>
      <p:sp>
        <p:nvSpPr>
          <p:cNvPr id="600" name="Google Shape;600;p45"/>
          <p:cNvSpPr txBox="1"/>
          <p:nvPr/>
        </p:nvSpPr>
        <p:spPr>
          <a:xfrm>
            <a:off x="1650550" y="111250"/>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NSLVE</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pic>
        <p:nvPicPr>
          <p:cNvPr id="601" name="Google Shape;601;p45"/>
          <p:cNvPicPr preferRelativeResize="0"/>
          <p:nvPr/>
        </p:nvPicPr>
        <p:blipFill rotWithShape="1">
          <a:blip r:embed="rId4">
            <a:alphaModFix/>
          </a:blip>
          <a:srcRect l="41648" t="17633" r="23435" b="1551"/>
          <a:stretch/>
        </p:blipFill>
        <p:spPr>
          <a:xfrm>
            <a:off x="4502831" y="952582"/>
            <a:ext cx="2879174" cy="3748451"/>
          </a:xfrm>
          <a:prstGeom prst="rect">
            <a:avLst/>
          </a:prstGeom>
          <a:noFill/>
          <a:ln>
            <a:noFill/>
          </a:ln>
        </p:spPr>
      </p:pic>
      <p:pic>
        <p:nvPicPr>
          <p:cNvPr id="602" name="Google Shape;602;p45"/>
          <p:cNvPicPr preferRelativeResize="0"/>
          <p:nvPr/>
        </p:nvPicPr>
        <p:blipFill rotWithShape="1">
          <a:blip r:embed="rId5">
            <a:alphaModFix/>
          </a:blip>
          <a:srcRect l="36346" t="20060" r="17102" b="2033"/>
          <a:stretch/>
        </p:blipFill>
        <p:spPr>
          <a:xfrm>
            <a:off x="376661" y="952582"/>
            <a:ext cx="3858610" cy="36711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06"/>
        <p:cNvGrpSpPr/>
        <p:nvPr/>
      </p:nvGrpSpPr>
      <p:grpSpPr>
        <a:xfrm>
          <a:off x="0" y="0"/>
          <a:ext cx="0" cy="0"/>
          <a:chOff x="0" y="0"/>
          <a:chExt cx="0" cy="0"/>
        </a:xfrm>
      </p:grpSpPr>
      <p:sp>
        <p:nvSpPr>
          <p:cNvPr id="607" name="Google Shape;607;p46"/>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rgbClr val="0F344C"/>
                </a:solidFill>
                <a:latin typeface="Montserrat Black"/>
                <a:ea typeface="Montserrat Black"/>
                <a:cs typeface="Montserrat Black"/>
                <a:sym typeface="Montserrat Black"/>
              </a:rPr>
              <a:t>23</a:t>
            </a:fld>
            <a:endParaRPr sz="700">
              <a:solidFill>
                <a:srgbClr val="0F344C"/>
              </a:solidFill>
              <a:latin typeface="Montserrat Black"/>
              <a:ea typeface="Montserrat Black"/>
              <a:cs typeface="Montserrat Black"/>
              <a:sym typeface="Montserrat Black"/>
            </a:endParaRPr>
          </a:p>
        </p:txBody>
      </p:sp>
      <p:sp>
        <p:nvSpPr>
          <p:cNvPr id="608" name="Google Shape;608;p46"/>
          <p:cNvSpPr txBox="1"/>
          <p:nvPr/>
        </p:nvSpPr>
        <p:spPr>
          <a:xfrm>
            <a:off x="1650550" y="111250"/>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NSLVE</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pic>
        <p:nvPicPr>
          <p:cNvPr id="609" name="Google Shape;609;p46"/>
          <p:cNvPicPr preferRelativeResize="0"/>
          <p:nvPr/>
        </p:nvPicPr>
        <p:blipFill rotWithShape="1">
          <a:blip r:embed="rId4">
            <a:alphaModFix/>
          </a:blip>
          <a:srcRect l="42317" t="25867" r="24843" b="13989"/>
          <a:stretch/>
        </p:blipFill>
        <p:spPr>
          <a:xfrm>
            <a:off x="4124050" y="1318875"/>
            <a:ext cx="3162077" cy="3257499"/>
          </a:xfrm>
          <a:prstGeom prst="rect">
            <a:avLst/>
          </a:prstGeom>
          <a:noFill/>
          <a:ln>
            <a:noFill/>
          </a:ln>
        </p:spPr>
      </p:pic>
      <p:pic>
        <p:nvPicPr>
          <p:cNvPr id="610" name="Google Shape;610;p46"/>
          <p:cNvPicPr preferRelativeResize="0"/>
          <p:nvPr/>
        </p:nvPicPr>
        <p:blipFill rotWithShape="1">
          <a:blip r:embed="rId5">
            <a:alphaModFix/>
          </a:blip>
          <a:srcRect l="43142" t="36004" r="26401"/>
          <a:stretch/>
        </p:blipFill>
        <p:spPr>
          <a:xfrm>
            <a:off x="685800" y="1159525"/>
            <a:ext cx="3062323" cy="36195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14"/>
        <p:cNvGrpSpPr/>
        <p:nvPr/>
      </p:nvGrpSpPr>
      <p:grpSpPr>
        <a:xfrm>
          <a:off x="0" y="0"/>
          <a:ext cx="0" cy="0"/>
          <a:chOff x="0" y="0"/>
          <a:chExt cx="0" cy="0"/>
        </a:xfrm>
      </p:grpSpPr>
      <p:sp>
        <p:nvSpPr>
          <p:cNvPr id="615" name="Google Shape;615;p47"/>
          <p:cNvSpPr txBox="1"/>
          <p:nvPr/>
        </p:nvSpPr>
        <p:spPr>
          <a:xfrm>
            <a:off x="0" y="1134818"/>
            <a:ext cx="8114940" cy="3835500"/>
          </a:xfrm>
          <a:prstGeom prst="rect">
            <a:avLst/>
          </a:prstGeom>
          <a:noFill/>
          <a:ln>
            <a:noFill/>
          </a:ln>
        </p:spPr>
        <p:txBody>
          <a:bodyPr spcFirstLastPara="1" wrap="square" lIns="91425" tIns="91425" rIns="91425" bIns="91425" anchor="t" anchorCtr="0">
            <a:noAutofit/>
          </a:bodyPr>
          <a:lstStyle/>
          <a:p>
            <a:pPr marL="457200" lvl="0" indent="-330200" algn="l" rtl="0">
              <a:lnSpc>
                <a:spcPct val="12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Strategy includes short-term tactics and long-term strategies. Tactics include a description of multiple </a:t>
            </a:r>
            <a:r>
              <a:rPr lang="en" sz="1600" b="1" u="sng"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voter registration</a:t>
            </a: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a:t>
            </a:r>
            <a:r>
              <a:rPr lang="en" sz="1600" b="1" u="sng"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voter education</a:t>
            </a: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and </a:t>
            </a:r>
            <a:r>
              <a:rPr lang="en" sz="1600" b="1" u="sng"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voter turnout</a:t>
            </a: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activities. Long-term strategies seek to make civic learning and democratic engagement an established part of the institution’s curriculum and co-curriculum and go beyond the election.</a:t>
            </a:r>
            <a:endParaRPr sz="13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457200" lvl="0" indent="-330200" algn="l" rtl="0">
              <a:lnSpc>
                <a:spcPct val="12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Voter registration, voter education, and voter turnout activities</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457200" lvl="0" indent="-330200" algn="l" rtl="0">
              <a:lnSpc>
                <a:spcPct val="12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Short-term     </a:t>
            </a: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This election cycle - participate in Civic Holidays</a:t>
            </a: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2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Long-term     </a:t>
            </a: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 Add civic and democratic engagement learning outcomes to required courses, add voter registration to new student orientation</a:t>
            </a: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2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Inside and outside of the classroom</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30200" algn="l" rtl="0">
              <a:lnSpc>
                <a:spcPct val="120000"/>
              </a:lnSpc>
              <a:spcBef>
                <a:spcPts val="0"/>
              </a:spcBef>
              <a:spcAft>
                <a:spcPts val="0"/>
              </a:spcAft>
              <a:buClr>
                <a:schemeClr val="dk1"/>
              </a:buClr>
              <a:buSzPts val="16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Learning outcomes, classroom presentations, learning management systems</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914400" lvl="1" indent="-311150" algn="l" rtl="0">
              <a:lnSpc>
                <a:spcPct val="120000"/>
              </a:lnSpc>
              <a:spcBef>
                <a:spcPts val="0"/>
              </a:spcBef>
              <a:spcAft>
                <a:spcPts val="0"/>
              </a:spcAft>
              <a:buClr>
                <a:schemeClr val="dk1"/>
              </a:buClr>
              <a:buSzPts val="13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Civic holidays, debate watch parties, march to the polls</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lnSpc>
                <a:spcPct val="100000"/>
              </a:lnSpc>
              <a:spcBef>
                <a:spcPts val="0"/>
              </a:spcBef>
              <a:spcAft>
                <a:spcPts val="0"/>
              </a:spcAft>
              <a:buNone/>
            </a:pP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p:txBody>
      </p:sp>
      <p:sp>
        <p:nvSpPr>
          <p:cNvPr id="616" name="Google Shape;616;p47"/>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chemeClr val="bg1"/>
                </a:solidFill>
                <a:latin typeface="Lato" panose="020F0502020204030203" pitchFamily="34" charset="0"/>
                <a:ea typeface="Lato" panose="020F0502020204030203" pitchFamily="34" charset="0"/>
                <a:cs typeface="Lato" panose="020F0502020204030203" pitchFamily="34" charset="0"/>
                <a:sym typeface="Montserrat Black"/>
              </a:rPr>
              <a:t>24</a:t>
            </a:fld>
            <a:endParaRPr sz="700" dirty="0">
              <a:solidFill>
                <a:schemeClr val="bg1"/>
              </a:solidFill>
              <a:latin typeface="Lato" panose="020F0502020204030203" pitchFamily="34" charset="0"/>
              <a:ea typeface="Lato" panose="020F0502020204030203" pitchFamily="34" charset="0"/>
              <a:cs typeface="Lato" panose="020F0502020204030203" pitchFamily="34" charset="0"/>
              <a:sym typeface="Montserrat Black"/>
            </a:endParaRPr>
          </a:p>
        </p:txBody>
      </p:sp>
      <p:sp>
        <p:nvSpPr>
          <p:cNvPr id="617" name="Google Shape;617;p47"/>
          <p:cNvSpPr txBox="1"/>
          <p:nvPr/>
        </p:nvSpPr>
        <p:spPr>
          <a:xfrm>
            <a:off x="1650550" y="111250"/>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Strategy</a:t>
            </a:r>
            <a:endParaRPr sz="3700"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21"/>
        <p:cNvGrpSpPr/>
        <p:nvPr/>
      </p:nvGrpSpPr>
      <p:grpSpPr>
        <a:xfrm>
          <a:off x="0" y="0"/>
          <a:ext cx="0" cy="0"/>
          <a:chOff x="0" y="0"/>
          <a:chExt cx="0" cy="0"/>
        </a:xfrm>
      </p:grpSpPr>
      <p:sp>
        <p:nvSpPr>
          <p:cNvPr id="622" name="Google Shape;622;p48"/>
          <p:cNvSpPr txBox="1"/>
          <p:nvPr/>
        </p:nvSpPr>
        <p:spPr>
          <a:xfrm>
            <a:off x="384825" y="904525"/>
            <a:ext cx="7947600" cy="3835500"/>
          </a:xfrm>
          <a:prstGeom prst="rect">
            <a:avLst/>
          </a:prstGeom>
          <a:noFill/>
          <a:ln>
            <a:noFill/>
          </a:ln>
        </p:spPr>
        <p:txBody>
          <a:bodyPr spcFirstLastPara="1" wrap="square" lIns="91425" tIns="91425" rIns="91425" bIns="91425" anchor="t" anchorCtr="0">
            <a:noAutofit/>
          </a:bodyPr>
          <a:lstStyle/>
          <a:p>
            <a:pPr marL="457200" lvl="0" indent="-323850" algn="l" rtl="0">
              <a:lnSpc>
                <a:spcPct val="13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Action plan and NSLVE reports are shared on campus AND are publicly available.</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23850" algn="l" rtl="0">
              <a:lnSpc>
                <a:spcPct val="130000"/>
              </a:lnSpc>
              <a:spcBef>
                <a:spcPts val="0"/>
              </a:spcBef>
              <a:spcAft>
                <a:spcPts val="0"/>
              </a:spcAft>
              <a:buClr>
                <a:schemeClr val="dk1"/>
              </a:buClr>
              <a:buSzPts val="1500"/>
              <a:buFont typeface="Montserrat Medium"/>
              <a:buChar char="○"/>
            </a:pPr>
            <a:r>
              <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Make it easy for campus stakeholders and community members to find this information</a:t>
            </a:r>
            <a:endParaRPr sz="15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23850" algn="l" rtl="0">
              <a:lnSpc>
                <a:spcPct val="13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How are your action plan and NSLVE reports shared with the campus community?</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23850" algn="l" rtl="0">
              <a:lnSpc>
                <a:spcPct val="130000"/>
              </a:lnSpc>
              <a:spcBef>
                <a:spcPts val="0"/>
              </a:spcBef>
              <a:spcAft>
                <a:spcPts val="0"/>
              </a:spcAft>
              <a:buClr>
                <a:schemeClr val="dk1"/>
              </a:buClr>
              <a:buSzPts val="1500"/>
              <a:buFont typeface="Montserrat Medium"/>
              <a:buChar char="○"/>
            </a:pPr>
            <a:r>
              <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Emailed to key stakeholders, presented at meetings, posted on a campus website, etc.</a:t>
            </a:r>
            <a:endParaRPr sz="15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23850" algn="l" rtl="0">
              <a:lnSpc>
                <a:spcPct val="13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With whom are these shared?</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marR="0" lvl="1" indent="-304800" algn="l" rtl="0">
              <a:lnSpc>
                <a:spcPct val="130000"/>
              </a:lnSpc>
              <a:spcBef>
                <a:spcPts val="0"/>
              </a:spcBef>
              <a:spcAft>
                <a:spcPts val="0"/>
              </a:spcAft>
              <a:buClr>
                <a:schemeClr val="dk1"/>
              </a:buClr>
              <a:buSzPts val="1200"/>
              <a:buFont typeface="Montserrat Medium"/>
              <a:buChar char="○"/>
            </a:pPr>
            <a:r>
              <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Office of the president/chancellor, community partners, local election administration officials, student government, etc.</a:t>
            </a:r>
            <a:endParaRPr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23850" algn="l" rtl="0">
              <a:lnSpc>
                <a:spcPct val="130000"/>
              </a:lnSpc>
              <a:spcBef>
                <a:spcPts val="0"/>
              </a:spcBef>
              <a:spcAft>
                <a:spcPts val="0"/>
              </a:spcAft>
              <a:buClr>
                <a:schemeClr val="dk1"/>
              </a:buClr>
              <a:buSzPts val="15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Post your action plan and NSLVE reports on a campus webpage</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23850" algn="l" rtl="0">
              <a:lnSpc>
                <a:spcPct val="130000"/>
              </a:lnSpc>
              <a:spcBef>
                <a:spcPts val="0"/>
              </a:spcBef>
              <a:spcAft>
                <a:spcPts val="0"/>
              </a:spcAft>
              <a:buClr>
                <a:schemeClr val="dk1"/>
              </a:buClr>
              <a:buSzPts val="1500"/>
              <a:buFont typeface="Montserrat Medium"/>
              <a:buChar char="○"/>
            </a:pPr>
            <a:r>
              <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Include a link to the url in the reporting section of your action plan</a:t>
            </a:r>
            <a:endParaRPr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04800" algn="l" rtl="0">
              <a:lnSpc>
                <a:spcPct val="130000"/>
              </a:lnSpc>
              <a:spcBef>
                <a:spcPts val="0"/>
              </a:spcBef>
              <a:spcAft>
                <a:spcPts val="0"/>
              </a:spcAft>
              <a:buClr>
                <a:schemeClr val="dk1"/>
              </a:buClr>
              <a:buSzPts val="12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How do you share your successes? Include recognition and awards you’ve earned for this work.</a:t>
            </a:r>
            <a:endParaRPr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457200" lvl="0" indent="-304800" algn="l" rtl="0">
              <a:lnSpc>
                <a:spcPct val="130000"/>
              </a:lnSpc>
              <a:spcBef>
                <a:spcPts val="0"/>
              </a:spcBef>
              <a:spcAft>
                <a:spcPts val="0"/>
              </a:spcAft>
              <a:buClr>
                <a:schemeClr val="dk1"/>
              </a:buClr>
              <a:buSzPts val="1200"/>
              <a:buFont typeface="Montserrat"/>
              <a:buChar char="●"/>
            </a:pPr>
            <a:r>
              <a:rPr lang="en" sz="15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This section is not about media report and press hits, though those can be included in your action plan.</a:t>
            </a:r>
            <a:endParaRPr sz="12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lvl="0" indent="0" algn="l" rtl="0">
              <a:lnSpc>
                <a:spcPct val="100000"/>
              </a:lnSpc>
              <a:spcBef>
                <a:spcPts val="0"/>
              </a:spcBef>
              <a:spcAft>
                <a:spcPts val="0"/>
              </a:spcAft>
              <a:buNone/>
            </a:pPr>
            <a:endParaRPr sz="15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p:txBody>
      </p:sp>
      <p:sp>
        <p:nvSpPr>
          <p:cNvPr id="623" name="Google Shape;623;p48"/>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chemeClr val="bg1"/>
                </a:solidFill>
                <a:latin typeface="Lato" panose="020F0502020204030203" pitchFamily="34" charset="0"/>
                <a:ea typeface="Lato" panose="020F0502020204030203" pitchFamily="34" charset="0"/>
                <a:cs typeface="Lato" panose="020F0502020204030203" pitchFamily="34" charset="0"/>
                <a:sym typeface="Montserrat Black"/>
              </a:rPr>
              <a:t>25</a:t>
            </a:fld>
            <a:endParaRPr sz="700">
              <a:solidFill>
                <a:schemeClr val="bg1"/>
              </a:solidFill>
              <a:latin typeface="Lato" panose="020F0502020204030203" pitchFamily="34" charset="0"/>
              <a:ea typeface="Lato" panose="020F0502020204030203" pitchFamily="34" charset="0"/>
              <a:cs typeface="Lato" panose="020F0502020204030203" pitchFamily="34" charset="0"/>
              <a:sym typeface="Montserrat Black"/>
            </a:endParaRPr>
          </a:p>
        </p:txBody>
      </p:sp>
      <p:sp>
        <p:nvSpPr>
          <p:cNvPr id="624" name="Google Shape;624;p48"/>
          <p:cNvSpPr txBox="1"/>
          <p:nvPr/>
        </p:nvSpPr>
        <p:spPr>
          <a:xfrm>
            <a:off x="1650550" y="111250"/>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Reporting</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28"/>
        <p:cNvGrpSpPr/>
        <p:nvPr/>
      </p:nvGrpSpPr>
      <p:grpSpPr>
        <a:xfrm>
          <a:off x="0" y="0"/>
          <a:ext cx="0" cy="0"/>
          <a:chOff x="0" y="0"/>
          <a:chExt cx="0" cy="0"/>
        </a:xfrm>
      </p:grpSpPr>
      <p:sp>
        <p:nvSpPr>
          <p:cNvPr id="629" name="Google Shape;629;p49"/>
          <p:cNvSpPr txBox="1"/>
          <p:nvPr/>
        </p:nvSpPr>
        <p:spPr>
          <a:xfrm>
            <a:off x="90055" y="1011077"/>
            <a:ext cx="8776854" cy="3835500"/>
          </a:xfrm>
          <a:prstGeom prst="rect">
            <a:avLst/>
          </a:prstGeom>
          <a:noFill/>
          <a:ln>
            <a:noFill/>
          </a:ln>
        </p:spPr>
        <p:txBody>
          <a:bodyPr spcFirstLastPara="1" wrap="square" lIns="91425" tIns="91425" rIns="91425" bIns="91425" anchor="t" anchorCtr="0">
            <a:noAutofit/>
          </a:bodyPr>
          <a:lstStyle/>
          <a:p>
            <a:pPr marL="457200" lvl="0" indent="-330200" algn="l" rtl="0">
              <a:lnSpc>
                <a:spcPct val="13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What metrics are you collecting beyond NSLVE data?</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30200" algn="l" rtl="0">
              <a:lnSpc>
                <a:spcPct val="130000"/>
              </a:lnSpc>
              <a:spcBef>
                <a:spcPts val="0"/>
              </a:spcBef>
              <a:spcAft>
                <a:spcPts val="0"/>
              </a:spcAft>
              <a:buClr>
                <a:schemeClr val="dk1"/>
              </a:buClr>
              <a:buSzPts val="16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Attendance at events, # of pledges to vote and voter registrations, campus surveys, NSSE, etc.</a:t>
            </a: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3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How are you collecting this data?</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30200" algn="l" rtl="0">
              <a:lnSpc>
                <a:spcPct val="130000"/>
              </a:lnSpc>
              <a:spcBef>
                <a:spcPts val="0"/>
              </a:spcBef>
              <a:spcAft>
                <a:spcPts val="0"/>
              </a:spcAft>
              <a:buClr>
                <a:schemeClr val="dk1"/>
              </a:buClr>
              <a:buSzPts val="16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GivePulse, student ID swipes, collecting Pledge to Vote cards, your own spreadsheets and process to collect data in a centralized place</a:t>
            </a: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3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Who is collecting this data and who is analyzing the data?</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marR="0" lvl="1" indent="-311150" algn="l" rtl="0">
              <a:lnSpc>
                <a:spcPct val="130000"/>
              </a:lnSpc>
              <a:spcBef>
                <a:spcPts val="0"/>
              </a:spcBef>
              <a:spcAft>
                <a:spcPts val="0"/>
              </a:spcAft>
              <a:buClr>
                <a:schemeClr val="dk1"/>
              </a:buClr>
              <a:buSzPts val="13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Opportunity to engage members of your coalition - math and stats departments!</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3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Occurs before, during, and after implementation</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30200" algn="l" rtl="0">
              <a:lnSpc>
                <a:spcPct val="130000"/>
              </a:lnSpc>
              <a:spcBef>
                <a:spcPts val="0"/>
              </a:spcBef>
              <a:spcAft>
                <a:spcPts val="0"/>
              </a:spcAft>
              <a:buClr>
                <a:schemeClr val="dk1"/>
              </a:buClr>
              <a:buSzPts val="16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E.g., first 3 voter reg drives weren’t successful, what can be changed before registration deadline?</a:t>
            </a:r>
            <a:endParaRPr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11150" algn="l" rtl="0">
              <a:lnSpc>
                <a:spcPct val="130000"/>
              </a:lnSpc>
              <a:spcBef>
                <a:spcPts val="0"/>
              </a:spcBef>
              <a:spcAft>
                <a:spcPts val="0"/>
              </a:spcAft>
              <a:buClr>
                <a:schemeClr val="dk1"/>
              </a:buClr>
              <a:buSzPts val="13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Organize and present data in future action plans</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1" indent="-330200" algn="l" rtl="0">
              <a:lnSpc>
                <a:spcPct val="130000"/>
              </a:lnSpc>
              <a:spcBef>
                <a:spcPts val="0"/>
              </a:spcBef>
              <a:spcAft>
                <a:spcPts val="0"/>
              </a:spcAft>
              <a:buClr>
                <a:schemeClr val="dk1"/>
              </a:buClr>
              <a:buSzPts val="1600"/>
              <a:buFont typeface="Montserrat Medium"/>
              <a:buChar char="○"/>
            </a:pPr>
            <a:r>
              <a:rPr lang="en" sz="13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Future members of the coalition will be grateful to know about past strategies and how effective they were compared to previous election cycles to develop strategies for the future</a:t>
            </a: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lnSpc>
                <a:spcPct val="150000"/>
              </a:lnSpc>
              <a:spcBef>
                <a:spcPts val="0"/>
              </a:spcBef>
              <a:spcAft>
                <a:spcPts val="0"/>
              </a:spcAft>
              <a:buNone/>
            </a:pP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p:txBody>
      </p:sp>
      <p:sp>
        <p:nvSpPr>
          <p:cNvPr id="630" name="Google Shape;630;p49"/>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rgbClr val="0F344C"/>
                </a:solidFill>
                <a:latin typeface="Montserrat Black"/>
                <a:ea typeface="Montserrat Black"/>
                <a:cs typeface="Montserrat Black"/>
                <a:sym typeface="Montserrat Black"/>
              </a:rPr>
              <a:t>26</a:t>
            </a:fld>
            <a:endParaRPr sz="700">
              <a:solidFill>
                <a:srgbClr val="0F344C"/>
              </a:solidFill>
              <a:latin typeface="Montserrat Black"/>
              <a:ea typeface="Montserrat Black"/>
              <a:cs typeface="Montserrat Black"/>
              <a:sym typeface="Montserrat Black"/>
            </a:endParaRPr>
          </a:p>
        </p:txBody>
      </p:sp>
      <p:sp>
        <p:nvSpPr>
          <p:cNvPr id="631" name="Google Shape;631;p49"/>
          <p:cNvSpPr txBox="1"/>
          <p:nvPr/>
        </p:nvSpPr>
        <p:spPr>
          <a:xfrm>
            <a:off x="1673825" y="150325"/>
            <a:ext cx="66585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Evaluation</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42"/>
        <p:cNvGrpSpPr/>
        <p:nvPr/>
      </p:nvGrpSpPr>
      <p:grpSpPr>
        <a:xfrm>
          <a:off x="0" y="0"/>
          <a:ext cx="0" cy="0"/>
          <a:chOff x="0" y="0"/>
          <a:chExt cx="0" cy="0"/>
        </a:xfrm>
      </p:grpSpPr>
      <p:sp>
        <p:nvSpPr>
          <p:cNvPr id="643" name="Google Shape;643;p51"/>
          <p:cNvSpPr/>
          <p:nvPr/>
        </p:nvSpPr>
        <p:spPr>
          <a:xfrm>
            <a:off x="585299" y="1437925"/>
            <a:ext cx="3986700" cy="3022500"/>
          </a:xfrm>
          <a:prstGeom prst="rect">
            <a:avLst/>
          </a:prstGeom>
          <a:solidFill>
            <a:srgbClr val="CE323D"/>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4" name="Google Shape;644;p51"/>
          <p:cNvSpPr txBox="1"/>
          <p:nvPr/>
        </p:nvSpPr>
        <p:spPr>
          <a:xfrm>
            <a:off x="96708" y="1518325"/>
            <a:ext cx="7734600" cy="2861700"/>
          </a:xfrm>
          <a:prstGeom prst="rect">
            <a:avLst/>
          </a:prstGeom>
          <a:noFill/>
          <a:ln>
            <a:noFill/>
          </a:ln>
        </p:spPr>
        <p:txBody>
          <a:bodyPr spcFirstLastPara="1" wrap="square" lIns="91425" tIns="91425" rIns="91425" bIns="91425" anchor="t" anchorCtr="0">
            <a:noAutofit/>
          </a:bodyPr>
          <a:lstStyle/>
          <a:p>
            <a:pPr marL="457200" lvl="0" indent="0" algn="l" rtl="0">
              <a:lnSpc>
                <a:spcPct val="80000"/>
              </a:lnSpc>
              <a:spcBef>
                <a:spcPts val="0"/>
              </a:spcBef>
              <a:spcAft>
                <a:spcPts val="0"/>
              </a:spcAft>
              <a:buNone/>
            </a:pPr>
            <a:endParaRPr sz="2500" dirty="0">
              <a:solidFill>
                <a:srgbClr val="0F344C"/>
              </a:solidFill>
              <a:latin typeface="Lato" panose="020F0502020204030203" pitchFamily="34" charset="0"/>
              <a:ea typeface="Lato" panose="020F0502020204030203" pitchFamily="34" charset="0"/>
              <a:cs typeface="Lato" panose="020F0502020204030203" pitchFamily="34" charset="0"/>
              <a:sym typeface="Bebas Neue"/>
            </a:endParaRPr>
          </a:p>
          <a:p>
            <a:pPr marL="0" lvl="0" indent="0" algn="l" rtl="0">
              <a:lnSpc>
                <a:spcPct val="80000"/>
              </a:lnSpc>
              <a:spcBef>
                <a:spcPts val="0"/>
              </a:spcBef>
              <a:spcAft>
                <a:spcPts val="0"/>
              </a:spcAft>
              <a:buNone/>
            </a:pPr>
            <a:endParaRPr sz="5000" dirty="0">
              <a:solidFill>
                <a:srgbClr val="CE323D"/>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645" name="Google Shape;645;p51"/>
          <p:cNvSpPr txBox="1"/>
          <p:nvPr/>
        </p:nvSpPr>
        <p:spPr>
          <a:xfrm>
            <a:off x="8332325" y="4526425"/>
            <a:ext cx="385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900">
                <a:solidFill>
                  <a:srgbClr val="0F344C"/>
                </a:solidFill>
                <a:latin typeface="Montserrat Black"/>
                <a:ea typeface="Montserrat Black"/>
                <a:cs typeface="Montserrat Black"/>
                <a:sym typeface="Montserrat Black"/>
              </a:rPr>
              <a:t>27</a:t>
            </a:fld>
            <a:endParaRPr sz="700">
              <a:solidFill>
                <a:srgbClr val="0F344C"/>
              </a:solidFill>
              <a:latin typeface="Montserrat Black"/>
              <a:ea typeface="Montserrat Black"/>
              <a:cs typeface="Montserrat Black"/>
              <a:sym typeface="Montserrat Black"/>
            </a:endParaRPr>
          </a:p>
        </p:txBody>
      </p:sp>
      <p:sp>
        <p:nvSpPr>
          <p:cNvPr id="646" name="Google Shape;646;p51"/>
          <p:cNvSpPr txBox="1"/>
          <p:nvPr/>
        </p:nvSpPr>
        <p:spPr>
          <a:xfrm>
            <a:off x="1340675" y="73475"/>
            <a:ext cx="664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47" name="Google Shape;647;p51"/>
          <p:cNvSpPr txBox="1"/>
          <p:nvPr/>
        </p:nvSpPr>
        <p:spPr>
          <a:xfrm>
            <a:off x="124691" y="96575"/>
            <a:ext cx="7678634" cy="13234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Action Plan Feedback </a:t>
            </a:r>
            <a:b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br>
            <a:r>
              <a:rPr lang="en"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    (All in and OSS)</a:t>
            </a:r>
            <a:endParaRPr sz="37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pic>
        <p:nvPicPr>
          <p:cNvPr id="648" name="Google Shape;648;p51"/>
          <p:cNvPicPr preferRelativeResize="0"/>
          <p:nvPr/>
        </p:nvPicPr>
        <p:blipFill rotWithShape="1">
          <a:blip r:embed="rId4">
            <a:alphaModFix/>
          </a:blip>
          <a:srcRect l="15545" t="33682" r="36517" b="3895"/>
          <a:stretch/>
        </p:blipFill>
        <p:spPr>
          <a:xfrm>
            <a:off x="743962" y="1605238"/>
            <a:ext cx="3669374" cy="2687874"/>
          </a:xfrm>
          <a:prstGeom prst="rect">
            <a:avLst/>
          </a:prstGeom>
          <a:noFill/>
          <a:ln>
            <a:noFill/>
          </a:ln>
        </p:spPr>
      </p:pic>
      <p:sp>
        <p:nvSpPr>
          <p:cNvPr id="649" name="Google Shape;649;p51"/>
          <p:cNvSpPr txBox="1"/>
          <p:nvPr/>
        </p:nvSpPr>
        <p:spPr>
          <a:xfrm>
            <a:off x="5147725" y="1209322"/>
            <a:ext cx="3036600" cy="3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000" b="1" dirty="0">
                <a:solidFill>
                  <a:srgbClr val="FF0000"/>
                </a:solidFill>
                <a:latin typeface="Lato" panose="020F0502020204030203" pitchFamily="34" charset="0"/>
                <a:ea typeface="Lato" panose="020F0502020204030203" pitchFamily="34" charset="0"/>
                <a:cs typeface="Lato" panose="020F0502020204030203" pitchFamily="34" charset="0"/>
                <a:sym typeface="Montserrat"/>
              </a:rPr>
              <a:t>83%</a:t>
            </a:r>
            <a:r>
              <a:rPr lang="en" sz="2000" dirty="0">
                <a:solidFill>
                  <a:srgbClr val="FF0000"/>
                </a:solidFill>
                <a:latin typeface="Lato" panose="020F0502020204030203" pitchFamily="34" charset="0"/>
                <a:ea typeface="Lato" panose="020F0502020204030203" pitchFamily="34" charset="0"/>
                <a:cs typeface="Lato" panose="020F0502020204030203" pitchFamily="34" charset="0"/>
                <a:sym typeface="Montserrat Medium"/>
              </a:rPr>
              <a:t> </a:t>
            </a: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of campuses that previously submitted an action plan reported using their action plan feedback for their 2024 action plan.</a:t>
            </a:r>
            <a:endParaRPr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spcBef>
                <a:spcPts val="0"/>
              </a:spcBef>
              <a:spcAft>
                <a:spcPts val="0"/>
              </a:spcAft>
              <a:buNone/>
            </a:pPr>
            <a:endParaRPr sz="15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0" lvl="0" indent="0" algn="l" rtl="0">
              <a:spcBef>
                <a:spcPts val="0"/>
              </a:spcBef>
              <a:spcAft>
                <a:spcPts val="0"/>
              </a:spcAft>
              <a:buNone/>
            </a:pPr>
            <a:r>
              <a:rPr lang="en" sz="10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ALL IN provides a confidential score based on the 9 sections of the </a:t>
            </a:r>
            <a:r>
              <a:rPr lang="en" sz="1000" i="1"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Strengthening American Democracy Guide</a:t>
            </a:r>
            <a:r>
              <a:rPr lang="en" sz="10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 as well as comments from action plan reviewers for each section.</a:t>
            </a:r>
            <a:endParaRPr sz="10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p:txBody>
      </p:sp>
      <p:sp>
        <p:nvSpPr>
          <p:cNvPr id="650" name="Google Shape;650;p51"/>
          <p:cNvSpPr txBox="1"/>
          <p:nvPr/>
        </p:nvSpPr>
        <p:spPr>
          <a:xfrm>
            <a:off x="785272" y="4475390"/>
            <a:ext cx="3411434" cy="30774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One page from a campus action plan feedback report.</a:t>
            </a:r>
            <a:endParaRPr sz="700" dirty="0">
              <a:solidFill>
                <a:schemeClr val="bg1"/>
              </a:solidFill>
              <a:latin typeface="Lato" panose="020F0502020204030203" pitchFamily="34" charset="0"/>
              <a:ea typeface="Lato" panose="020F0502020204030203" pitchFamily="34" charset="0"/>
              <a:cs typeface="Lato" panose="020F0502020204030203" pitchFamily="34" charset="0"/>
              <a:sym typeface="Montserrat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70"/>
        <p:cNvGrpSpPr/>
        <p:nvPr/>
      </p:nvGrpSpPr>
      <p:grpSpPr>
        <a:xfrm>
          <a:off x="0" y="0"/>
          <a:ext cx="0" cy="0"/>
          <a:chOff x="0" y="0"/>
          <a:chExt cx="0" cy="0"/>
        </a:xfrm>
      </p:grpSpPr>
      <p:sp>
        <p:nvSpPr>
          <p:cNvPr id="671" name="Google Shape;671;p54"/>
          <p:cNvSpPr txBox="1"/>
          <p:nvPr/>
        </p:nvSpPr>
        <p:spPr>
          <a:xfrm>
            <a:off x="2829650" y="4526425"/>
            <a:ext cx="58878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CE323D"/>
                </a:solidFill>
                <a:latin typeface="Montserrat Medium"/>
                <a:ea typeface="Montserrat Medium"/>
                <a:cs typeface="Montserrat Medium"/>
                <a:sym typeface="Montserrat Medium"/>
              </a:rPr>
              <a:t>	</a:t>
            </a:r>
            <a:fld id="{00000000-1234-1234-1234-123412341234}" type="slidenum">
              <a:rPr lang="en" sz="900">
                <a:solidFill>
                  <a:srgbClr val="0F344C"/>
                </a:solidFill>
                <a:latin typeface="Montserrat Black"/>
                <a:ea typeface="Montserrat Black"/>
                <a:cs typeface="Montserrat Black"/>
                <a:sym typeface="Montserrat Black"/>
              </a:rPr>
              <a:t>28</a:t>
            </a:fld>
            <a:endParaRPr sz="700">
              <a:solidFill>
                <a:srgbClr val="0F344C"/>
              </a:solidFill>
              <a:latin typeface="Montserrat Black"/>
              <a:ea typeface="Montserrat Black"/>
              <a:cs typeface="Montserrat Black"/>
              <a:sym typeface="Montserrat Black"/>
            </a:endParaRPr>
          </a:p>
        </p:txBody>
      </p:sp>
      <p:sp>
        <p:nvSpPr>
          <p:cNvPr id="672" name="Google Shape;672;p54"/>
          <p:cNvSpPr txBox="1"/>
          <p:nvPr/>
        </p:nvSpPr>
        <p:spPr>
          <a:xfrm>
            <a:off x="595650" y="1209325"/>
            <a:ext cx="7952700" cy="295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QUESTIONS</a:t>
            </a:r>
            <a:endParaRPr sz="8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a:p>
            <a:pPr marL="0" lvl="0" indent="0" algn="ctr" rtl="0">
              <a:spcBef>
                <a:spcPts val="0"/>
              </a:spcBef>
              <a:spcAft>
                <a:spcPts val="0"/>
              </a:spcAft>
              <a:buNone/>
            </a:pPr>
            <a:endParaRPr sz="20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18"/>
        <p:cNvGrpSpPr/>
        <p:nvPr/>
      </p:nvGrpSpPr>
      <p:grpSpPr>
        <a:xfrm>
          <a:off x="0" y="0"/>
          <a:ext cx="0" cy="0"/>
          <a:chOff x="0" y="0"/>
          <a:chExt cx="0" cy="0"/>
        </a:xfrm>
      </p:grpSpPr>
      <p:sp>
        <p:nvSpPr>
          <p:cNvPr id="419" name="Google Shape;419;p30"/>
          <p:cNvSpPr txBox="1"/>
          <p:nvPr/>
        </p:nvSpPr>
        <p:spPr>
          <a:xfrm>
            <a:off x="661650" y="1253837"/>
            <a:ext cx="7820700" cy="13080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700"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1</a:t>
            </a: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Registration Info/Forms/Links (Email?)</a:t>
            </a:r>
          </a:p>
          <a:p>
            <a:pPr marL="0" marR="0" lvl="0" indent="0" algn="l" rtl="0">
              <a:lnSpc>
                <a:spcPct val="100000"/>
              </a:lnSpc>
              <a:spcBef>
                <a:spcPts val="0"/>
              </a:spcBef>
              <a:spcAft>
                <a:spcPts val="0"/>
              </a:spcAft>
              <a:buClr>
                <a:srgbClr val="000000"/>
              </a:buClr>
              <a:buSzPts val="1800"/>
              <a:buFont typeface="Arial"/>
              <a:buNone/>
            </a:pPr>
            <a:endPar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2: Annual Report of Registration Form Distribution</a:t>
            </a:r>
          </a:p>
          <a:p>
            <a:pPr marL="0" marR="0" lvl="0" indent="0" algn="l" rtl="0">
              <a:lnSpc>
                <a:spcPct val="100000"/>
              </a:lnSpc>
              <a:spcBef>
                <a:spcPts val="0"/>
              </a:spcBef>
              <a:spcAft>
                <a:spcPts val="0"/>
              </a:spcAft>
              <a:buClr>
                <a:srgbClr val="000000"/>
              </a:buClr>
              <a:buSzPts val="1800"/>
              <a:buFont typeface="Arial"/>
              <a:buNone/>
            </a:pPr>
            <a:endPar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4: Voter Engagement Plan</a:t>
            </a:r>
            <a:endParaRPr sz="1700"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p:txBody>
      </p:sp>
      <p:sp>
        <p:nvSpPr>
          <p:cNvPr id="420" name="Google Shape;420;p30"/>
          <p:cNvSpPr txBox="1"/>
          <p:nvPr/>
        </p:nvSpPr>
        <p:spPr>
          <a:xfrm>
            <a:off x="921327" y="159074"/>
            <a:ext cx="5965797"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Fall Requirements</a:t>
            </a:r>
            <a:endParaRPr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421" name="Google Shape;421;p30"/>
          <p:cNvSpPr txBox="1"/>
          <p:nvPr/>
        </p:nvSpPr>
        <p:spPr>
          <a:xfrm>
            <a:off x="8332325" y="4526425"/>
            <a:ext cx="3852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endParaRPr sz="700">
              <a:solidFill>
                <a:srgbClr val="0F344C"/>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68493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18"/>
        <p:cNvGrpSpPr/>
        <p:nvPr/>
      </p:nvGrpSpPr>
      <p:grpSpPr>
        <a:xfrm>
          <a:off x="0" y="0"/>
          <a:ext cx="0" cy="0"/>
          <a:chOff x="0" y="0"/>
          <a:chExt cx="0" cy="0"/>
        </a:xfrm>
      </p:grpSpPr>
      <p:sp>
        <p:nvSpPr>
          <p:cNvPr id="419" name="Google Shape;419;p30"/>
          <p:cNvSpPr txBox="1"/>
          <p:nvPr/>
        </p:nvSpPr>
        <p:spPr>
          <a:xfrm>
            <a:off x="661650" y="1253837"/>
            <a:ext cx="7820700" cy="3477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700"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1</a:t>
            </a: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Registration Info/Forms/Links (Email?)</a:t>
            </a:r>
          </a:p>
          <a:p>
            <a:pPr marL="0" marR="0" lvl="0" indent="0" algn="l" rtl="0">
              <a:lnSpc>
                <a:spcPct val="100000"/>
              </a:lnSpc>
              <a:spcBef>
                <a:spcPts val="0"/>
              </a:spcBef>
              <a:spcAft>
                <a:spcPts val="0"/>
              </a:spcAft>
              <a:buClr>
                <a:srgbClr val="000000"/>
              </a:buClr>
              <a:buSzPts val="1800"/>
              <a:buFont typeface="Arial"/>
              <a:buNone/>
            </a:pPr>
            <a:endPar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-Requirement: “</a:t>
            </a:r>
            <a:r>
              <a:rPr lang="en-US" sz="2400" b="0" i="0" dirty="0">
                <a:solidFill>
                  <a:srgbClr val="000000"/>
                </a:solidFill>
                <a:effectLst/>
                <a:highlight>
                  <a:srgbClr val="FFFFFF"/>
                </a:highlight>
                <a:latin typeface="times new roman" panose="02020603050405020304" pitchFamily="18" charset="0"/>
              </a:rPr>
              <a:t>All postsecondary institutions that enroll students accepting state or federal financial aid must provide voter registration forms to each student during the fall and spring of each year. In state election years, it must be provided 15 days in advance of the deadline for registering to vote for the state general election. If the voter registration forms are provided electronically, the electronic message must be devoted exclusively to voter registration.</a:t>
            </a:r>
            <a:r>
              <a:rPr lang="en-US" sz="1700" dirty="0">
                <a:solidFill>
                  <a:schemeClr val="bg1"/>
                </a:solidFill>
                <a:latin typeface="Lato" panose="020F0502020204030203" pitchFamily="34" charset="0"/>
                <a:ea typeface="Lato" panose="020F0502020204030203" pitchFamily="34" charset="0"/>
                <a:cs typeface="Lato" panose="020F0502020204030203" pitchFamily="34" charset="0"/>
              </a:rPr>
              <a:t>”</a:t>
            </a:r>
            <a:endPar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p:txBody>
      </p:sp>
      <p:sp>
        <p:nvSpPr>
          <p:cNvPr id="420" name="Google Shape;420;p30"/>
          <p:cNvSpPr txBox="1"/>
          <p:nvPr/>
        </p:nvSpPr>
        <p:spPr>
          <a:xfrm>
            <a:off x="921327" y="159074"/>
            <a:ext cx="5965797"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Fall Requirements</a:t>
            </a:r>
            <a:endParaRPr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421" name="Google Shape;421;p30"/>
          <p:cNvSpPr txBox="1"/>
          <p:nvPr/>
        </p:nvSpPr>
        <p:spPr>
          <a:xfrm>
            <a:off x="8332325" y="4526425"/>
            <a:ext cx="3852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endParaRPr sz="700">
              <a:solidFill>
                <a:srgbClr val="0F344C"/>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296459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18"/>
        <p:cNvGrpSpPr/>
        <p:nvPr/>
      </p:nvGrpSpPr>
      <p:grpSpPr>
        <a:xfrm>
          <a:off x="0" y="0"/>
          <a:ext cx="0" cy="0"/>
          <a:chOff x="0" y="0"/>
          <a:chExt cx="0" cy="0"/>
        </a:xfrm>
      </p:grpSpPr>
      <p:sp>
        <p:nvSpPr>
          <p:cNvPr id="419" name="Google Shape;419;p30"/>
          <p:cNvSpPr txBox="1"/>
          <p:nvPr/>
        </p:nvSpPr>
        <p:spPr>
          <a:xfrm>
            <a:off x="221320" y="1209398"/>
            <a:ext cx="8728716" cy="355481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700" i="0" u="none" strike="noStrike" cap="none"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1</a:t>
            </a: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Registration Info/Forms/Links (Email?)</a:t>
            </a:r>
          </a:p>
          <a:p>
            <a:pPr marL="0" marR="0" lvl="0" indent="0" algn="l" rtl="0">
              <a:lnSpc>
                <a:spcPct val="100000"/>
              </a:lnSpc>
              <a:spcBef>
                <a:spcPts val="0"/>
              </a:spcBef>
              <a:spcAft>
                <a:spcPts val="0"/>
              </a:spcAft>
              <a:buClr>
                <a:srgbClr val="000000"/>
              </a:buClr>
              <a:buSzPts val="1800"/>
              <a:buFont typeface="Arial"/>
              <a:buNone/>
            </a:pPr>
            <a:endParaRPr lang="en" sz="12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r>
              <a:rPr lang="en" sz="24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a:t>
            </a:r>
            <a:r>
              <a:rPr lang="en" sz="32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-Oh, come on!</a:t>
            </a: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-Registration (online, paper, election day (incl. cons for this)</a:t>
            </a: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-Ways to vote</a:t>
            </a: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-By mail (need a witness; returned in-hand by 8 p.m. 11/5) </a:t>
            </a: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-Early in-person (Every county. On campus? </a:t>
            </a:r>
            <a:r>
              <a:rPr lang="en-US"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N</a:t>
            </a: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o witness!)</a:t>
            </a: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a:t>
            </a:r>
            <a:r>
              <a:rPr lang="en-US"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On</a:t>
            </a: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Election Day (Reg. by 10/15 online or on paper!)</a:t>
            </a: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-Sample ballot</a:t>
            </a: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-Polling place finder</a:t>
            </a: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-Why voting is important</a:t>
            </a: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-Resources (what a polling place looks like, candidate info sources, etc.)</a:t>
            </a:r>
          </a:p>
          <a:p>
            <a:pPr marL="0" marR="0" lvl="0" indent="0" algn="l" rtl="0">
              <a:lnSpc>
                <a:spcPct val="100000"/>
              </a:lnSpc>
              <a:spcBef>
                <a:spcPts val="0"/>
              </a:spcBef>
              <a:spcAft>
                <a:spcPts val="0"/>
              </a:spcAft>
              <a:buClr>
                <a:srgbClr val="000000"/>
              </a:buClr>
              <a:buSzPts val="1800"/>
              <a:buFont typeface="Arial"/>
              <a:buNone/>
            </a:pPr>
            <a:r>
              <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a:t>
            </a:r>
          </a:p>
        </p:txBody>
      </p:sp>
      <p:sp>
        <p:nvSpPr>
          <p:cNvPr id="420" name="Google Shape;420;p30"/>
          <p:cNvSpPr txBox="1"/>
          <p:nvPr/>
        </p:nvSpPr>
        <p:spPr>
          <a:xfrm>
            <a:off x="921327" y="159074"/>
            <a:ext cx="5965797"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Fall Requirements</a:t>
            </a:r>
            <a:endParaRPr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421" name="Google Shape;421;p30"/>
          <p:cNvSpPr txBox="1"/>
          <p:nvPr/>
        </p:nvSpPr>
        <p:spPr>
          <a:xfrm>
            <a:off x="8332325" y="4526425"/>
            <a:ext cx="3852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endParaRPr sz="700">
              <a:solidFill>
                <a:srgbClr val="0F344C"/>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3544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18"/>
        <p:cNvGrpSpPr/>
        <p:nvPr/>
      </p:nvGrpSpPr>
      <p:grpSpPr>
        <a:xfrm>
          <a:off x="0" y="0"/>
          <a:ext cx="0" cy="0"/>
          <a:chOff x="0" y="0"/>
          <a:chExt cx="0" cy="0"/>
        </a:xfrm>
      </p:grpSpPr>
      <p:sp>
        <p:nvSpPr>
          <p:cNvPr id="419" name="Google Shape;419;p30"/>
          <p:cNvSpPr txBox="1"/>
          <p:nvPr/>
        </p:nvSpPr>
        <p:spPr>
          <a:xfrm>
            <a:off x="511625" y="1253837"/>
            <a:ext cx="7820700" cy="27238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2: Annual Report of Registration Form Distribution</a:t>
            </a:r>
          </a:p>
          <a:p>
            <a:pPr marL="0" marR="0" lvl="0" indent="0" algn="l" rtl="0">
              <a:lnSpc>
                <a:spcPct val="100000"/>
              </a:lnSpc>
              <a:spcBef>
                <a:spcPts val="0"/>
              </a:spcBef>
              <a:spcAft>
                <a:spcPts val="0"/>
              </a:spcAft>
              <a:buClr>
                <a:srgbClr val="000000"/>
              </a:buClr>
              <a:buSzPts val="1800"/>
              <a:buFont typeface="Arial"/>
              <a:buNone/>
            </a:pP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-Google Form link we will send (November 1?)</a:t>
            </a:r>
          </a:p>
          <a:p>
            <a:pPr marL="0" marR="0" lvl="0" indent="0" algn="l" rtl="0">
              <a:lnSpc>
                <a:spcPct val="100000"/>
              </a:lnSpc>
              <a:spcBef>
                <a:spcPts val="0"/>
              </a:spcBef>
              <a:spcAft>
                <a:spcPts val="0"/>
              </a:spcAft>
              <a:buClr>
                <a:srgbClr val="000000"/>
              </a:buClr>
              <a:buSzPts val="1800"/>
              <a:buFont typeface="Arial"/>
              <a:buNone/>
            </a:pP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-Due by November 31</a:t>
            </a:r>
          </a:p>
          <a:p>
            <a:pPr marL="0" marR="0" lvl="0" indent="0" algn="l" rtl="0">
              <a:lnSpc>
                <a:spcPct val="100000"/>
              </a:lnSpc>
              <a:spcBef>
                <a:spcPts val="0"/>
              </a:spcBef>
              <a:spcAft>
                <a:spcPts val="0"/>
              </a:spcAft>
              <a:buClr>
                <a:srgbClr val="000000"/>
              </a:buClr>
              <a:buSzPts val="1800"/>
              <a:buFont typeface="Arial"/>
              <a:buNone/>
            </a:pP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a:t>
            </a:r>
          </a:p>
          <a:p>
            <a:pPr marL="0" marR="0" lvl="0" indent="0" algn="l" rtl="0">
              <a:lnSpc>
                <a:spcPct val="100000"/>
              </a:lnSpc>
              <a:spcBef>
                <a:spcPts val="0"/>
              </a:spcBef>
              <a:spcAft>
                <a:spcPts val="0"/>
              </a:spcAft>
              <a:buClr>
                <a:srgbClr val="000000"/>
              </a:buClr>
              <a:buSzPts val="1800"/>
              <a:buFont typeface="Arial"/>
              <a:buNone/>
            </a:pP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-School and contact info, and 3 columns:</a:t>
            </a:r>
          </a:p>
          <a:p>
            <a:pPr marL="0" marR="0" lvl="0" indent="0" algn="l" rtl="0">
              <a:lnSpc>
                <a:spcPct val="100000"/>
              </a:lnSpc>
              <a:spcBef>
                <a:spcPts val="0"/>
              </a:spcBef>
              <a:spcAft>
                <a:spcPts val="0"/>
              </a:spcAft>
              <a:buClr>
                <a:srgbClr val="000000"/>
              </a:buClr>
              <a:buSzPts val="1800"/>
              <a:buFont typeface="Arial"/>
              <a:buNone/>
            </a:pP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-Registration info distributed Spring: when and how</a:t>
            </a:r>
          </a:p>
          <a:p>
            <a:pPr>
              <a:buSzPts val="1800"/>
            </a:pP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-Registration info distributed Fall: when and how]</a:t>
            </a:r>
          </a:p>
          <a:p>
            <a:pPr>
              <a:buSzPts val="1800"/>
            </a:pP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-What went well?  SHARING!  (Civic Show and Tell)</a:t>
            </a:r>
          </a:p>
          <a:p>
            <a:pPr marL="0" marR="0" lvl="0" indent="0" algn="l" rtl="0">
              <a:lnSpc>
                <a:spcPct val="100000"/>
              </a:lnSpc>
              <a:spcBef>
                <a:spcPts val="0"/>
              </a:spcBef>
              <a:spcAft>
                <a:spcPts val="0"/>
              </a:spcAft>
              <a:buClr>
                <a:srgbClr val="000000"/>
              </a:buClr>
              <a:buSzPts val="1800"/>
              <a:buFont typeface="Arial"/>
              <a:buNone/>
            </a:pPr>
            <a:endPar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p:txBody>
      </p:sp>
      <p:sp>
        <p:nvSpPr>
          <p:cNvPr id="420" name="Google Shape;420;p30"/>
          <p:cNvSpPr txBox="1"/>
          <p:nvPr/>
        </p:nvSpPr>
        <p:spPr>
          <a:xfrm>
            <a:off x="921327" y="159074"/>
            <a:ext cx="5965797"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Fall Requirements</a:t>
            </a:r>
            <a:endParaRPr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421" name="Google Shape;421;p30"/>
          <p:cNvSpPr txBox="1"/>
          <p:nvPr/>
        </p:nvSpPr>
        <p:spPr>
          <a:xfrm>
            <a:off x="8332325" y="4526425"/>
            <a:ext cx="3852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endParaRPr sz="700">
              <a:solidFill>
                <a:srgbClr val="0F344C"/>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315344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18"/>
        <p:cNvGrpSpPr/>
        <p:nvPr/>
      </p:nvGrpSpPr>
      <p:grpSpPr>
        <a:xfrm>
          <a:off x="0" y="0"/>
          <a:ext cx="0" cy="0"/>
          <a:chOff x="0" y="0"/>
          <a:chExt cx="0" cy="0"/>
        </a:xfrm>
      </p:grpSpPr>
      <p:sp>
        <p:nvSpPr>
          <p:cNvPr id="419" name="Google Shape;419;p30"/>
          <p:cNvSpPr txBox="1"/>
          <p:nvPr/>
        </p:nvSpPr>
        <p:spPr>
          <a:xfrm>
            <a:off x="511625" y="1253837"/>
            <a:ext cx="7820700" cy="180049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3: Voter Engagement Plan</a:t>
            </a:r>
          </a:p>
          <a:p>
            <a:pPr marL="0" marR="0" lvl="0" indent="0" algn="l" rtl="0">
              <a:lnSpc>
                <a:spcPct val="100000"/>
              </a:lnSpc>
              <a:spcBef>
                <a:spcPts val="0"/>
              </a:spcBef>
              <a:spcAft>
                <a:spcPts val="0"/>
              </a:spcAft>
              <a:buClr>
                <a:srgbClr val="000000"/>
              </a:buClr>
              <a:buSzPts val="1800"/>
              <a:buFont typeface="Arial"/>
              <a:buNone/>
            </a:pPr>
            <a:endPar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-Takes the most time and planning</a:t>
            </a:r>
          </a:p>
          <a:p>
            <a:pPr marL="0" marR="0" lvl="0" indent="0" algn="l" rtl="0">
              <a:lnSpc>
                <a:spcPct val="100000"/>
              </a:lnSpc>
              <a:spcBef>
                <a:spcPts val="0"/>
              </a:spcBef>
              <a:spcAft>
                <a:spcPts val="0"/>
              </a:spcAft>
              <a:buClr>
                <a:srgbClr val="000000"/>
              </a:buClr>
              <a:buSzPts val="1800"/>
              <a:buFont typeface="Arial"/>
              <a:buNone/>
            </a:pPr>
            <a:endPar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0" marR="0" lvl="0" indent="0" algn="l" rtl="0">
              <a:lnSpc>
                <a:spcPct val="100000"/>
              </a:lnSpc>
              <a:spcBef>
                <a:spcPts val="0"/>
              </a:spcBef>
              <a:spcAft>
                <a:spcPts val="0"/>
              </a:spcAft>
              <a:buClr>
                <a:srgbClr val="000000"/>
              </a:buClr>
              <a:buSzPts val="1800"/>
              <a:buFont typeface="Arial"/>
              <a:buNone/>
            </a:pPr>
            <a:r>
              <a:rPr lang="en" sz="2000"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-Biggest payoff</a:t>
            </a:r>
          </a:p>
          <a:p>
            <a:pPr marL="0" marR="0" lvl="0" indent="0" algn="l" rtl="0">
              <a:lnSpc>
                <a:spcPct val="100000"/>
              </a:lnSpc>
              <a:spcBef>
                <a:spcPts val="0"/>
              </a:spcBef>
              <a:spcAft>
                <a:spcPts val="0"/>
              </a:spcAft>
              <a:buClr>
                <a:srgbClr val="000000"/>
              </a:buClr>
              <a:buSzPts val="1800"/>
              <a:buFont typeface="Arial"/>
              <a:buNone/>
            </a:pPr>
            <a:endParaRPr lang="en" sz="1700"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p:txBody>
      </p:sp>
      <p:sp>
        <p:nvSpPr>
          <p:cNvPr id="420" name="Google Shape;420;p30"/>
          <p:cNvSpPr txBox="1"/>
          <p:nvPr/>
        </p:nvSpPr>
        <p:spPr>
          <a:xfrm>
            <a:off x="921327" y="159074"/>
            <a:ext cx="5965797"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Fall Requirements</a:t>
            </a:r>
            <a:endParaRPr sz="50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421" name="Google Shape;421;p30"/>
          <p:cNvSpPr txBox="1"/>
          <p:nvPr/>
        </p:nvSpPr>
        <p:spPr>
          <a:xfrm>
            <a:off x="8332325" y="4526425"/>
            <a:ext cx="3852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endParaRPr sz="700">
              <a:solidFill>
                <a:srgbClr val="0F344C"/>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72127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31"/>
        <p:cNvGrpSpPr/>
        <p:nvPr/>
      </p:nvGrpSpPr>
      <p:grpSpPr>
        <a:xfrm>
          <a:off x="0" y="0"/>
          <a:ext cx="0" cy="0"/>
          <a:chOff x="0" y="0"/>
          <a:chExt cx="0" cy="0"/>
        </a:xfrm>
      </p:grpSpPr>
      <p:sp>
        <p:nvSpPr>
          <p:cNvPr id="432" name="Google Shape;432;p32"/>
          <p:cNvSpPr txBox="1"/>
          <p:nvPr/>
        </p:nvSpPr>
        <p:spPr>
          <a:xfrm>
            <a:off x="200805" y="1178725"/>
            <a:ext cx="8516720" cy="36402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2800" dirty="0">
                <a:solidFill>
                  <a:schemeClr val="bg1"/>
                </a:solidFill>
                <a:latin typeface="Lato" panose="020F0502020204030203" pitchFamily="34" charset="0"/>
                <a:ea typeface="Lato" panose="020F0502020204030203" pitchFamily="34" charset="0"/>
                <a:cs typeface="Lato" panose="020F0502020204030203" pitchFamily="34" charset="0"/>
                <a:sym typeface="Montserrat SemiBold"/>
              </a:rPr>
              <a:t>A Voter Engagement plan is a </a:t>
            </a:r>
            <a:r>
              <a:rPr lang="en" sz="2800" i="1" dirty="0">
                <a:solidFill>
                  <a:schemeClr val="bg1"/>
                </a:solidFill>
                <a:latin typeface="Lato" panose="020F0502020204030203" pitchFamily="34" charset="0"/>
                <a:ea typeface="Lato" panose="020F0502020204030203" pitchFamily="34" charset="0"/>
                <a:cs typeface="Lato" panose="020F0502020204030203" pitchFamily="34" charset="0"/>
                <a:sym typeface="Montserrat SemiBold"/>
              </a:rPr>
              <a:t>dynamic</a:t>
            </a:r>
            <a:r>
              <a:rPr lang="en" sz="2800" dirty="0">
                <a:solidFill>
                  <a:schemeClr val="bg1"/>
                </a:solidFill>
                <a:latin typeface="Lato" panose="020F0502020204030203" pitchFamily="34" charset="0"/>
                <a:ea typeface="Lato" panose="020F0502020204030203" pitchFamily="34" charset="0"/>
                <a:cs typeface="Lato" panose="020F0502020204030203" pitchFamily="34" charset="0"/>
                <a:sym typeface="Montserrat SemiBold"/>
              </a:rPr>
              <a:t> document developed by a campus voting coalition (staff, faculty, administration, and students) for a campus to document a set of goals and planned efforts to institutionalize and increase nonpartisan democratic engagement and student voting.</a:t>
            </a:r>
            <a:endParaRPr sz="2800" dirty="0">
              <a:solidFill>
                <a:schemeClr val="bg1"/>
              </a:solidFill>
              <a:latin typeface="Lato" panose="020F0502020204030203" pitchFamily="34" charset="0"/>
              <a:ea typeface="Lato" panose="020F0502020204030203" pitchFamily="34" charset="0"/>
              <a:cs typeface="Lato" panose="020F0502020204030203" pitchFamily="34" charset="0"/>
              <a:sym typeface="Montserrat SemiBold"/>
            </a:endParaRPr>
          </a:p>
        </p:txBody>
      </p:sp>
      <p:sp>
        <p:nvSpPr>
          <p:cNvPr id="433" name="Google Shape;433;p32"/>
          <p:cNvSpPr txBox="1"/>
          <p:nvPr/>
        </p:nvSpPr>
        <p:spPr>
          <a:xfrm>
            <a:off x="8332325" y="4526425"/>
            <a:ext cx="3852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700">
              <a:solidFill>
                <a:schemeClr val="bg1"/>
              </a:solidFill>
              <a:latin typeface="Lato" panose="020F0502020204030203" pitchFamily="34" charset="0"/>
              <a:ea typeface="Lato" panose="020F0502020204030203" pitchFamily="34" charset="0"/>
              <a:cs typeface="Lato" panose="020F0502020204030203" pitchFamily="34" charset="0"/>
              <a:sym typeface="Montserrat Black"/>
            </a:endParaRPr>
          </a:p>
        </p:txBody>
      </p:sp>
      <p:sp>
        <p:nvSpPr>
          <p:cNvPr id="434" name="Google Shape;434;p32"/>
          <p:cNvSpPr txBox="1"/>
          <p:nvPr/>
        </p:nvSpPr>
        <p:spPr>
          <a:xfrm>
            <a:off x="131618" y="69273"/>
            <a:ext cx="8908473"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What is a Voter Engagement Plan?</a:t>
            </a:r>
            <a:endParaRPr sz="36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438"/>
        <p:cNvGrpSpPr/>
        <p:nvPr/>
      </p:nvGrpSpPr>
      <p:grpSpPr>
        <a:xfrm>
          <a:off x="0" y="0"/>
          <a:ext cx="0" cy="0"/>
          <a:chOff x="0" y="0"/>
          <a:chExt cx="0" cy="0"/>
        </a:xfrm>
      </p:grpSpPr>
      <p:sp>
        <p:nvSpPr>
          <p:cNvPr id="439" name="Google Shape;439;p33"/>
          <p:cNvSpPr txBox="1"/>
          <p:nvPr/>
        </p:nvSpPr>
        <p:spPr>
          <a:xfrm>
            <a:off x="384825" y="904525"/>
            <a:ext cx="7947600" cy="3640200"/>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chemeClr val="dk1"/>
              </a:buClr>
              <a:buSzPts val="1600"/>
              <a:buFont typeface="Montserrat"/>
              <a:buChar char="●"/>
            </a:pPr>
            <a:r>
              <a:rPr lang="en" sz="1600" b="1" u="sng"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Form a campus voting coalition </a:t>
            </a: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if one doesn’t already exist.</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457200" lvl="0" indent="0" algn="l" rtl="0">
              <a:lnSpc>
                <a:spcPct val="100000"/>
              </a:lnSpc>
              <a:spcBef>
                <a:spcPts val="0"/>
              </a:spcBef>
              <a:spcAft>
                <a:spcPts val="0"/>
              </a:spcAft>
              <a:buNone/>
            </a:pP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00000"/>
              </a:lnSpc>
              <a:spcBef>
                <a:spcPts val="0"/>
              </a:spcBef>
              <a:spcAft>
                <a:spcPts val="0"/>
              </a:spcAft>
              <a:buClr>
                <a:schemeClr val="dk1"/>
              </a:buClr>
              <a:buSzPts val="1600"/>
              <a:buFont typeface="Montserrat Medium"/>
              <a:buChar char="●"/>
            </a:pPr>
            <a:r>
              <a:rPr lang="en" sz="1600" b="1" u="sng"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Set goals </a:t>
            </a: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and </a:t>
            </a:r>
            <a:r>
              <a:rPr lang="en" sz="1600" b="1" u="sng"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create calendar </a:t>
            </a: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of items and actions (and resources and people) to meet those goals (communications, activities, etc.); </a:t>
            </a:r>
          </a:p>
          <a:p>
            <a:pPr marL="127000" lvl="2">
              <a:buClr>
                <a:schemeClr val="dk1"/>
              </a:buClr>
              <a:buSzPts val="1600"/>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-You </a:t>
            </a:r>
            <a:r>
              <a:rPr lang="en" sz="1600" b="1" i="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can</a:t>
            </a: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use the </a:t>
            </a:r>
            <a:r>
              <a:rPr lang="en" sz="1600" b="1" i="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Strengthening American Democracy Guide</a:t>
            </a:r>
            <a:r>
              <a:rPr lang="en"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  </a:t>
            </a: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584200" lvl="3">
              <a:buClr>
                <a:schemeClr val="dk1"/>
              </a:buClr>
              <a:buSzPts val="1600"/>
            </a:pPr>
            <a:r>
              <a:rPr lang="en"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            -It has 9 sections to the action plan with guiding questions</a:t>
            </a: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0" algn="l" rtl="0">
              <a:lnSpc>
                <a:spcPct val="100000"/>
              </a:lnSpc>
              <a:spcBef>
                <a:spcPts val="0"/>
              </a:spcBef>
              <a:spcAft>
                <a:spcPts val="0"/>
              </a:spcAft>
              <a:buNone/>
            </a:pP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indent="-330200">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Work with partners/resources/</a:t>
            </a: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nonprofits that support action planning</a:t>
            </a:r>
          </a:p>
          <a:p>
            <a:pPr marL="457200" lvl="0" indent="-330200">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 </a:t>
            </a:r>
            <a:r>
              <a:rPr lang="en"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E.g., </a:t>
            </a: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MN Secretary of State, your system/association (</a:t>
            </a:r>
            <a:r>
              <a:rPr lang="en"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LEADMN, Students United, UMN System, MPCC), ALL IN, Andrew Goodman Foundation, Ask Every Student, Campus Vote Project, Students Learn Students Vote, the Voter Friendly Campus Initiative, </a:t>
            </a:r>
            <a:r>
              <a:rPr lang="en-US"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rPr>
              <a:t>etc., etc.</a:t>
            </a: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914400" lvl="0" indent="0" algn="l" rtl="0">
              <a:lnSpc>
                <a:spcPct val="100000"/>
              </a:lnSpc>
              <a:spcBef>
                <a:spcPts val="0"/>
              </a:spcBef>
              <a:spcAft>
                <a:spcPts val="0"/>
              </a:spcAft>
              <a:buNone/>
            </a:pP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330200" algn="l" rtl="0">
              <a:lnSpc>
                <a:spcPct val="100000"/>
              </a:lnSpc>
              <a:spcBef>
                <a:spcPts val="0"/>
              </a:spcBef>
              <a:spcAft>
                <a:spcPts val="0"/>
              </a:spcAft>
              <a:buClr>
                <a:schemeClr val="dk1"/>
              </a:buClr>
              <a:buSzPts val="1600"/>
              <a:buFont typeface="Montserrat"/>
              <a:buChar char="●"/>
            </a:pPr>
            <a:r>
              <a:rPr lang="en"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rPr>
              <a:t>Plan to submit a report and final plan to OSS by November 31, 2024.</a:t>
            </a:r>
            <a:endParaRPr sz="1600" b="1" dirty="0">
              <a:solidFill>
                <a:schemeClr val="bg1"/>
              </a:solidFill>
              <a:latin typeface="Lato" panose="020F0502020204030203" pitchFamily="34" charset="0"/>
              <a:ea typeface="Lato" panose="020F0502020204030203" pitchFamily="34" charset="0"/>
              <a:cs typeface="Lato" panose="020F0502020204030203" pitchFamily="34" charset="0"/>
              <a:sym typeface="Montserrat"/>
            </a:endParaRPr>
          </a:p>
          <a:p>
            <a:pPr marL="914400" lvl="0" indent="0" algn="l" rtl="0">
              <a:lnSpc>
                <a:spcPct val="100000"/>
              </a:lnSpc>
              <a:spcBef>
                <a:spcPts val="0"/>
              </a:spcBef>
              <a:spcAft>
                <a:spcPts val="0"/>
              </a:spcAft>
              <a:buNone/>
            </a:pPr>
            <a:endParaRPr sz="1600" dirty="0">
              <a:solidFill>
                <a:schemeClr val="bg1"/>
              </a:solidFill>
              <a:latin typeface="Lato" panose="020F0502020204030203" pitchFamily="34" charset="0"/>
              <a:ea typeface="Lato" panose="020F0502020204030203" pitchFamily="34" charset="0"/>
              <a:cs typeface="Lato" panose="020F0502020204030203" pitchFamily="34" charset="0"/>
              <a:sym typeface="Montserrat Medium"/>
            </a:endParaRPr>
          </a:p>
          <a:p>
            <a:pPr marL="457200" lvl="0" indent="0" algn="l" rtl="0">
              <a:lnSpc>
                <a:spcPct val="115000"/>
              </a:lnSpc>
              <a:spcBef>
                <a:spcPts val="0"/>
              </a:spcBef>
              <a:spcAft>
                <a:spcPts val="0"/>
              </a:spcAft>
              <a:buNone/>
            </a:pP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a:p>
            <a:pPr marL="0" lvl="0" indent="0" algn="l" rtl="0">
              <a:lnSpc>
                <a:spcPct val="115000"/>
              </a:lnSpc>
              <a:spcBef>
                <a:spcPts val="0"/>
              </a:spcBef>
              <a:spcAft>
                <a:spcPts val="0"/>
              </a:spcAft>
              <a:buNone/>
            </a:pPr>
            <a:endParaRPr sz="1700"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
        <p:nvSpPr>
          <p:cNvPr id="440" name="Google Shape;440;p33"/>
          <p:cNvSpPr txBox="1"/>
          <p:nvPr/>
        </p:nvSpPr>
        <p:spPr>
          <a:xfrm>
            <a:off x="0" y="227447"/>
            <a:ext cx="8710683"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rPr>
              <a:t>How to develop a voter engagement Plan</a:t>
            </a:r>
            <a:endParaRPr sz="3200" b="1" dirty="0">
              <a:solidFill>
                <a:schemeClr val="bg1"/>
              </a:solidFill>
              <a:latin typeface="Lato" panose="020F0502020204030203" pitchFamily="34" charset="0"/>
              <a:ea typeface="Lato" panose="020F0502020204030203" pitchFamily="34" charset="0"/>
              <a:cs typeface="Lato" panose="020F0502020204030203" pitchFamily="34" charset="0"/>
              <a:sym typeface="Bebas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2095</Words>
  <Application>Microsoft Office PowerPoint</Application>
  <PresentationFormat>On-screen Show (16:9)</PresentationFormat>
  <Paragraphs>231</Paragraphs>
  <Slides>28</Slides>
  <Notes>28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28</vt:i4>
      </vt:variant>
    </vt:vector>
  </HeadingPairs>
  <TitlesOfParts>
    <vt:vector size="46" baseType="lpstr">
      <vt:lpstr>Montserrat</vt:lpstr>
      <vt:lpstr>Raleway</vt:lpstr>
      <vt:lpstr>Proxima Nova</vt:lpstr>
      <vt:lpstr>Helvetica Neue Light</vt:lpstr>
      <vt:lpstr>Montserrat Medium</vt:lpstr>
      <vt:lpstr>Avenir</vt:lpstr>
      <vt:lpstr>Tahoma</vt:lpstr>
      <vt:lpstr>Arial</vt:lpstr>
      <vt:lpstr>Roboto Thin</vt:lpstr>
      <vt:lpstr>Roboto</vt:lpstr>
      <vt:lpstr>Lato</vt:lpstr>
      <vt:lpstr>Bebas Neue</vt:lpstr>
      <vt:lpstr>times new roman</vt:lpstr>
      <vt:lpstr>Montserrat Black</vt:lpstr>
      <vt:lpstr>Roboto Light</vt:lpstr>
      <vt:lpstr>Calibri</vt:lpstr>
      <vt:lpstr>Roboto Medium</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  Strengthening American Democracy Action Planning Guide </vt:lpstr>
      <vt:lpstr>  Strengthening American Democracy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Michael Wall</dc:creator>
  <cp:lastModifiedBy>Wall, Michael (OSS)</cp:lastModifiedBy>
  <cp:revision>7</cp:revision>
  <dcterms:modified xsi:type="dcterms:W3CDTF">2024-09-20T16:45:52Z</dcterms:modified>
</cp:coreProperties>
</file>